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74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3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1397E-7907-9298-6341-FDDBF2B37C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45C99F-6D1A-56CB-47F8-6A97082FE1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7BBFDA-6AAF-C70C-7D1B-DF1DB2018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21A73-C594-A3F9-379A-531A139C2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98D91-51F3-6E17-DB8C-A02EE529E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373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8686D-A33F-0F3D-0F6D-EBBDA5C2F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21A0AB-8799-B901-300E-1288EE039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2BA2AE-C1DB-0450-FEC4-E55371EE2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58BC31-0C9B-EC88-B7CB-0588DA641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593AD6-9924-0A5C-0710-4FF08FBD3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724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6E193-FA6A-86C2-17E6-4D96A9FB5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2D5748-86B9-5F0B-B608-7B513BCA1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8EA0C-A839-BE5A-D014-C081A868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68ECEB-CBDC-71AF-59C2-351F098BF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1F0E28-2C7B-B583-EDD6-6E4EBD01B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998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A49E5-E3D9-554B-6083-F5CA215BF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9854E-2656-DC52-099E-36113D280C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1B86C-AA0D-C37B-BF1E-95DE1A164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D592AD-1F66-6A70-0D14-694C45469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1A8291-862A-B147-6C60-304F38F2F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C28BA8-E158-5B63-31A2-AB9037127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9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F2A16-1B78-DB37-DD27-A51EFA329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EDA5BC-332E-ACAF-054D-E02AB0F31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49FD28-E5D0-C4C6-8E24-FD20335E1C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EDFA63-BA00-624D-BA3D-C538CB99CB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3C8763-2DA3-0212-82E7-E1E72C1DD6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6E2390-B638-74FD-AD32-30BE11D74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50AF54-7F69-8EFB-2B07-57A711AC9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70E884-14E4-1354-AFB3-0F0772065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662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8FE4-5E95-6DF7-5DD5-A4B2D9C6A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F51554-067E-8E7D-42FB-7D259888A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FCEA78-23AA-17FC-6FE8-DBBA58DE8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D95B71-7AEA-8ECA-D1EE-B27F5E8D4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92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880B70-4F1E-AEE2-4031-804DFFC75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6FA761-318C-88C0-55B7-D19B4C326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857D1D-077C-62B7-89B6-0680DA693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128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DFF7D-74AD-B436-F6C1-AA6DC9A35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AF0A0-F940-7245-8C72-EB13C3740D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56E4BB-3E6C-8234-4599-6502B29348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9F71DF-F6E4-D697-0728-AC4401CE6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C8E81A-4676-4028-9C79-EA867FDBC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DC2A4B-75C1-9BF4-4E38-18A7D70A7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349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EDDCD-E655-2EC6-6F2B-FBE6543EC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EA01F0-3F3F-2361-7418-113C919A8D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82977-396F-C8BA-438B-F2525F35D1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F17DA-980B-C29C-F71D-EA8667836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060BEA-C97F-D725-B02E-949330097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9DC681-00B9-8B59-A044-811FF41FA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252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031AC-9020-15EC-D038-6C77EC5D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3247CA-470A-5359-51C5-9FF30E282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0B60F5-0389-B6E0-4A9C-F0EEB155D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9745CB-7F47-5900-8C9E-1F5A36FC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F172A0-5BA6-1E8B-C1A9-1EB0AA9A0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840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8E1B23-0554-3AAD-70F9-00B10C8705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8D47D9-A787-9F9E-D3CC-D3B80DD066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896FC1-C3B0-A582-C451-E6AE8A471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6458E7-BF38-75FC-A07E-519A04497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F18025-FFEB-AD84-8983-AE06B320C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0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A6E787-B4B1-8C75-B3D1-CA56867EB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73A860-AD54-A19F-2CD8-9CB9DD81A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5F3D98-1054-45A6-C545-989C614F0A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CEC60C-C8C7-45F4-9925-05DD9D14B068}" type="datetimeFigureOut">
              <a:rPr lang="en-US" smtClean="0"/>
              <a:t>4/26/2026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8BD6E-F535-E75C-263C-E8F20D87DB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3A84E2-5C7D-E2A5-CF27-CEAE2454C7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259C9F-C829-4B19-B5C2-E10545AEA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645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ross with text and images&#10;&#10;AI-generated content may be incorrect.">
            <a:extLst>
              <a:ext uri="{FF2B5EF4-FFF2-40B4-BE49-F238E27FC236}">
                <a16:creationId xmlns:a16="http://schemas.microsoft.com/office/drawing/2014/main" id="{B977E935-E502-E049-9C43-3720A04CA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095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cross&#10;&#10;AI-generated content may be incorrect.">
            <a:extLst>
              <a:ext uri="{FF2B5EF4-FFF2-40B4-BE49-F238E27FC236}">
                <a16:creationId xmlns:a16="http://schemas.microsoft.com/office/drawing/2014/main" id="{AA12365A-C043-1CF1-E8AE-1993B19921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670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a river and a bridge&#10;&#10;AI-generated content may be incorrect.">
            <a:extLst>
              <a:ext uri="{FF2B5EF4-FFF2-40B4-BE49-F238E27FC236}">
                <a16:creationId xmlns:a16="http://schemas.microsoft.com/office/drawing/2014/main" id="{61A6AE03-3C7D-9ED0-0A48-160B4C729C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526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light&#10;&#10;AI-generated content may be incorrect.">
            <a:extLst>
              <a:ext uri="{FF2B5EF4-FFF2-40B4-BE49-F238E27FC236}">
                <a16:creationId xmlns:a16="http://schemas.microsoft.com/office/drawing/2014/main" id="{B70E55C5-FA84-A0DB-18FA-4FB374DEC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205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unset over a city&#10;&#10;AI-generated content may be incorrect.">
            <a:extLst>
              <a:ext uri="{FF2B5EF4-FFF2-40B4-BE49-F238E27FC236}">
                <a16:creationId xmlns:a16="http://schemas.microsoft.com/office/drawing/2014/main" id="{A7E5B434-1775-E7C7-8C88-7E014286A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343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unset over a city&#10;&#10;AI-generated content may be incorrect.">
            <a:extLst>
              <a:ext uri="{FF2B5EF4-FFF2-40B4-BE49-F238E27FC236}">
                <a16:creationId xmlns:a16="http://schemas.microsoft.com/office/drawing/2014/main" id="{F656DE28-AC86-98BA-0C4C-27E559552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597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unset over a city&#10;&#10;AI-generated content may be incorrect.">
            <a:extLst>
              <a:ext uri="{FF2B5EF4-FFF2-40B4-BE49-F238E27FC236}">
                <a16:creationId xmlns:a16="http://schemas.microsoft.com/office/drawing/2014/main" id="{D7D7D093-02E0-7EB1-B569-C809BC60B3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20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unset over a city&#10;&#10;AI-generated content may be incorrect.">
            <a:extLst>
              <a:ext uri="{FF2B5EF4-FFF2-40B4-BE49-F238E27FC236}">
                <a16:creationId xmlns:a16="http://schemas.microsoft.com/office/drawing/2014/main" id="{78A4E298-6747-805A-6912-B54CF4EE9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47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unset over a city&#10;&#10;AI-generated content may be incorrect.">
            <a:extLst>
              <a:ext uri="{FF2B5EF4-FFF2-40B4-BE49-F238E27FC236}">
                <a16:creationId xmlns:a16="http://schemas.microsoft.com/office/drawing/2014/main" id="{9203104A-958F-B823-9C02-341B6A386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221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unset over a city&#10;&#10;AI-generated content may be incorrect.">
            <a:extLst>
              <a:ext uri="{FF2B5EF4-FFF2-40B4-BE49-F238E27FC236}">
                <a16:creationId xmlns:a16="http://schemas.microsoft.com/office/drawing/2014/main" id="{C936EC21-2CB5-FA2F-C75B-E5D3B6088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99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landscape with a sunset behind it&#10;&#10;AI-generated content may be incorrect.">
            <a:extLst>
              <a:ext uri="{FF2B5EF4-FFF2-40B4-BE49-F238E27FC236}">
                <a16:creationId xmlns:a16="http://schemas.microsoft.com/office/drawing/2014/main" id="{2AEACCFB-C19E-0B0D-ABB8-CA7488DAC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814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unset over a city&#10;&#10;AI-generated content may be incorrect.">
            <a:extLst>
              <a:ext uri="{FF2B5EF4-FFF2-40B4-BE49-F238E27FC236}">
                <a16:creationId xmlns:a16="http://schemas.microsoft.com/office/drawing/2014/main" id="{1EF7AADB-A325-4796-C126-AAF0455AB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889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cartoon characters holding a log&#10;&#10;AI-generated content may be incorrect.">
            <a:extLst>
              <a:ext uri="{FF2B5EF4-FFF2-40B4-BE49-F238E27FC236}">
                <a16:creationId xmlns:a16="http://schemas.microsoft.com/office/drawing/2014/main" id="{355E2D78-0708-CBF2-2527-3F47E6087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772" y="0"/>
            <a:ext cx="6338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294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iver with a waterfall and a tree in the background&#10;&#10;AI-generated content may be incorrect.">
            <a:extLst>
              <a:ext uri="{FF2B5EF4-FFF2-40B4-BE49-F238E27FC236}">
                <a16:creationId xmlns:a16="http://schemas.microsoft.com/office/drawing/2014/main" id="{4B55A02F-A557-0914-5BA8-B6506EA48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311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water&#10;&#10;AI-generated content may be incorrect.">
            <a:extLst>
              <a:ext uri="{FF2B5EF4-FFF2-40B4-BE49-F238E27FC236}">
                <a16:creationId xmlns:a16="http://schemas.microsoft.com/office/drawing/2014/main" id="{2146833E-177E-1CA7-6194-987FD984A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855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iver running through a field&#10;&#10;AI-generated content may be incorrect.">
            <a:extLst>
              <a:ext uri="{FF2B5EF4-FFF2-40B4-BE49-F238E27FC236}">
                <a16:creationId xmlns:a16="http://schemas.microsoft.com/office/drawing/2014/main" id="{BB1AF8A0-F1C8-A458-A124-473BD71B0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9100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circle&#10;&#10;AI-generated content may be incorrect.">
            <a:extLst>
              <a:ext uri="{FF2B5EF4-FFF2-40B4-BE49-F238E27FC236}">
                <a16:creationId xmlns:a16="http://schemas.microsoft.com/office/drawing/2014/main" id="{88D780B5-E783-29BC-247A-950AE49C5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3469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around a puddle of water&#10;&#10;AI-generated content may be incorrect.">
            <a:extLst>
              <a:ext uri="{FF2B5EF4-FFF2-40B4-BE49-F238E27FC236}">
                <a16:creationId xmlns:a16="http://schemas.microsoft.com/office/drawing/2014/main" id="{47143B7B-0D3A-5A23-7A13-5E4FBF555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291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around a person kneeling on the floor&#10;&#10;AI-generated content may be incorrect.">
            <a:extLst>
              <a:ext uri="{FF2B5EF4-FFF2-40B4-BE49-F238E27FC236}">
                <a16:creationId xmlns:a16="http://schemas.microsoft.com/office/drawing/2014/main" id="{D50B1CDF-52D7-A7B5-DDEC-05E2AFA1C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1524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in robes holding up a staff&#10;&#10;AI-generated content may be incorrect.">
            <a:extLst>
              <a:ext uri="{FF2B5EF4-FFF2-40B4-BE49-F238E27FC236}">
                <a16:creationId xmlns:a16="http://schemas.microsoft.com/office/drawing/2014/main" id="{54C9FEFD-3A4A-7EA1-89C5-AECF57434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5668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holding hands up&#10;&#10;AI-generated content may be incorrect.">
            <a:extLst>
              <a:ext uri="{FF2B5EF4-FFF2-40B4-BE49-F238E27FC236}">
                <a16:creationId xmlns:a16="http://schemas.microsoft.com/office/drawing/2014/main" id="{E7D8F1B2-8C83-93A3-8EF9-ECCBB21FD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48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kneeling down to a child&#10;&#10;AI-generated content may be incorrect.">
            <a:extLst>
              <a:ext uri="{FF2B5EF4-FFF2-40B4-BE49-F238E27FC236}">
                <a16:creationId xmlns:a16="http://schemas.microsoft.com/office/drawing/2014/main" id="{9D2D0AFA-6D9C-C393-97BE-FA078D971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3780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black board&#10;&#10;AI-generated content may be incorrect.">
            <a:extLst>
              <a:ext uri="{FF2B5EF4-FFF2-40B4-BE49-F238E27FC236}">
                <a16:creationId xmlns:a16="http://schemas.microsoft.com/office/drawing/2014/main" id="{09D25AA9-8C6D-5893-004B-7609660209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5738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on a cross on a hill with a sunset behind them&#10;&#10;AI-generated content may be incorrect.">
            <a:extLst>
              <a:ext uri="{FF2B5EF4-FFF2-40B4-BE49-F238E27FC236}">
                <a16:creationId xmlns:a16="http://schemas.microsoft.com/office/drawing/2014/main" id="{9A30468D-F9D0-660D-7A85-B5E62C8C2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1272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ndscape with hills and text&#10;&#10;AI-generated content may be incorrect.">
            <a:extLst>
              <a:ext uri="{FF2B5EF4-FFF2-40B4-BE49-F238E27FC236}">
                <a16:creationId xmlns:a16="http://schemas.microsoft.com/office/drawing/2014/main" id="{A0A631E7-F19D-1FAD-383C-604512F2C1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4164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xt on a photo&#10;&#10;AI-generated content may be incorrect.">
            <a:extLst>
              <a:ext uri="{FF2B5EF4-FFF2-40B4-BE49-F238E27FC236}">
                <a16:creationId xmlns:a16="http://schemas.microsoft.com/office/drawing/2014/main" id="{2FDFA073-ACAB-6263-D42F-7E23E8586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4293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clothing&#10;&#10;AI-generated content may be incorrect.">
            <a:extLst>
              <a:ext uri="{FF2B5EF4-FFF2-40B4-BE49-F238E27FC236}">
                <a16:creationId xmlns:a16="http://schemas.microsoft.com/office/drawing/2014/main" id="{32A4F36B-6895-F491-FB1F-082CC3184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074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city&#10;&#10;AI-generated content may be incorrect.">
            <a:extLst>
              <a:ext uri="{FF2B5EF4-FFF2-40B4-BE49-F238E27FC236}">
                <a16:creationId xmlns:a16="http://schemas.microsoft.com/office/drawing/2014/main" id="{9FFEEECF-B7A5-90D4-C601-E021EB6DA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2942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zzle piece of a person looking at a city&#10;&#10;AI-generated content may be incorrect.">
            <a:extLst>
              <a:ext uri="{FF2B5EF4-FFF2-40B4-BE49-F238E27FC236}">
                <a16:creationId xmlns:a16="http://schemas.microsoft.com/office/drawing/2014/main" id="{E21BAEF3-DB1B-B983-C0DC-C25AC3D60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365" y="1028365"/>
            <a:ext cx="4801270" cy="480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6125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zzle of people in a city&#10;&#10;AI-generated content may be incorrect.">
            <a:extLst>
              <a:ext uri="{FF2B5EF4-FFF2-40B4-BE49-F238E27FC236}">
                <a16:creationId xmlns:a16="http://schemas.microsoft.com/office/drawing/2014/main" id="{FA3AB365-3435-221F-A2F5-A607F91B1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2811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city&#10;&#10;AI-generated content may be incorrect.">
            <a:extLst>
              <a:ext uri="{FF2B5EF4-FFF2-40B4-BE49-F238E27FC236}">
                <a16:creationId xmlns:a16="http://schemas.microsoft.com/office/drawing/2014/main" id="{F646B5A7-8D39-5E71-5C44-EB22C7B782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6139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zzle with many pieces of puzzle&#10;&#10;AI-generated content may be incorrect.">
            <a:extLst>
              <a:ext uri="{FF2B5EF4-FFF2-40B4-BE49-F238E27FC236}">
                <a16:creationId xmlns:a16="http://schemas.microsoft.com/office/drawing/2014/main" id="{19A69E17-618E-2635-601E-FCF5B0A7E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942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Calvary Chapel</dc:creator>
  <cp:lastModifiedBy>Calvary Chapel</cp:lastModifiedBy>
  <cp:revision>1</cp:revision>
  <dcterms:created xsi:type="dcterms:W3CDTF">2026-04-26T11:12:23Z</dcterms:created>
  <dcterms:modified xsi:type="dcterms:W3CDTF">2026-04-26T11:12:46Z</dcterms:modified>
</cp:coreProperties>
</file>