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72" r:id="rId2"/>
    <p:sldId id="269" r:id="rId3"/>
    <p:sldId id="270" r:id="rId4"/>
    <p:sldId id="271" r:id="rId5"/>
    <p:sldId id="273" r:id="rId6"/>
    <p:sldId id="274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447" r:id="rId17"/>
    <p:sldId id="267" r:id="rId18"/>
    <p:sldId id="268" r:id="rId19"/>
    <p:sldId id="448" r:id="rId20"/>
    <p:sldId id="449" r:id="rId21"/>
    <p:sldId id="450" r:id="rId22"/>
    <p:sldId id="272" r:id="rId23"/>
    <p:sldId id="451" r:id="rId24"/>
    <p:sldId id="452" r:id="rId25"/>
    <p:sldId id="275" r:id="rId26"/>
    <p:sldId id="423" r:id="rId27"/>
    <p:sldId id="415" r:id="rId28"/>
    <p:sldId id="453" r:id="rId29"/>
    <p:sldId id="454" r:id="rId30"/>
    <p:sldId id="455" r:id="rId31"/>
    <p:sldId id="456" r:id="rId32"/>
    <p:sldId id="457" r:id="rId33"/>
    <p:sldId id="458" r:id="rId34"/>
    <p:sldId id="459" r:id="rId35"/>
    <p:sldId id="461" r:id="rId36"/>
    <p:sldId id="462" r:id="rId37"/>
    <p:sldId id="463" r:id="rId38"/>
    <p:sldId id="464" r:id="rId39"/>
    <p:sldId id="465" r:id="rId40"/>
    <p:sldId id="466" r:id="rId41"/>
    <p:sldId id="467" r:id="rId42"/>
    <p:sldId id="468" r:id="rId43"/>
    <p:sldId id="446" r:id="rId44"/>
    <p:sldId id="473" r:id="rId45"/>
    <p:sldId id="417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91DC6-E3FF-4F69-9674-57AC69CFCA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D1FAF7-4AFB-4E4C-BE73-0297A2EF78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A3F14B-1A5D-4D5F-926C-BD1F7C4DA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1DFA4-DE4E-4A7D-A154-3108748D5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5A3D68-059D-4F3C-BEBC-E90490951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993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AC4CF-44FD-4A43-AA72-004A0C6E6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D75B0-65CD-445E-8FD4-51F9970A45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AE62CF-5382-4F9F-8C19-566E5299B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BA6AC-7B3B-4DF4-B993-C5EE995BF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B53CA2-B3D3-4B0A-BCDE-9D9E3BA79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266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CC5F3-8EBC-4C8B-91F1-40EEA29AE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6C3C79-39FA-41C7-9FD9-0348EA58FC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B253E9-BFD8-42A7-9230-98D8EDFAF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10D804-1107-47EB-9C82-085A6272E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3DAA71-C1DF-46FC-A291-529507DA1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954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D30E8-6FF0-4963-A933-CD8BB4623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19FB14-5AEE-4E2E-B96D-AD3DFE745E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737332-E93A-4121-A4A8-E35701F197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E6C2C0-F9FB-4E6D-9F6B-A0B9E37C7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2091D4-AB21-4827-94F7-B4C95A40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6253E6-A01C-4EA5-A6C8-B5C4D94CE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369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B3892-B528-4F2D-8D70-AD1C71ABC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F0299F-497E-4579-AA30-7E637CCD25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02FCAC-055E-4AA0-AC66-AC0FBD35E8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946BB3-A19D-412E-A39F-0A5CD2AE1F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B10B2E-0089-4E2F-ABC8-55BB8C794B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6662D6-12E6-4A57-A8F2-05AC15583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43A646-8E00-4D5F-B9D4-E46CD7428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BF1AC2-0BAB-4AE0-B33D-AB4E35B9F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539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7C28D-D7AD-43E6-8EEF-1EBF8D63F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55573A-7BF9-43EA-AC1F-241B97D29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E07A66-A1C7-43F4-9793-4CC77B9B5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895108-C1F0-441F-B415-650E9977A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26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B35567-2D22-4236-B146-3044A85DD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F4CB88-398F-4707-A483-35F38F265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8B5A68-7704-4A3F-8384-28F08D0B3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651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51445-4858-40FF-8426-F0EC6D216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4D3401-61C6-4AF6-B341-99072FB96A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2ED5B5-B261-4FA5-8A7C-5C2E4881E0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346721-8D7F-4BC4-97F3-E3AB074A4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8B6EB9-74CD-49DD-A69C-D263B1B61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BF4B0C-5B86-47D7-A56D-67B87E506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961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ADF69-5130-439C-8743-155364D2D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F5CD58-D2DB-4C56-BF62-D42B071156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405718-8EA8-42AC-9165-05216314D8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35B893-E14E-473A-8C16-0781E7354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069F7A-317D-4D35-BCED-B5BD78421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BEFAD6-1618-4039-9800-76932FEAA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784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B0CF7-51C3-41E3-A5CA-B6E6D6C60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4E783C-1F67-4089-AB63-0E1CAB087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4AF063-4943-4DD4-86CB-7A77D559D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20E5C9-7EFA-4C5F-A27A-9B1C88FB9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19E814-8F32-490F-9BC4-B6B60794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462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9DD83-C7ED-40DA-9FC0-F1C38C91A8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E1126E-4D8E-42F0-8224-0D8D1AEC77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7EA623-0186-4E78-B070-F089A578B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EA3E6-1F20-45E8-872A-DC2C54D4A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199716-E02A-405E-AE0F-3D066D34E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277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56A9D8-EF7F-4DA1-82CC-AC544E2C1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780A7A-B36E-46E8-8C87-9D5BAFA2A1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506C9-6899-4712-A97E-E073D7ECE3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96455-0630-4C46-9412-EC0780B9D74D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10731-E4C8-413D-BE5C-C79263B868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E93CE-FD48-4EBA-B9DE-A86C2CF4CF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180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D0EA0E73-CE60-C70E-DF67-F70FE7954C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7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BCC4A688-2D21-0A12-76CB-D087ACCF05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616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75E67879-D0D3-5F2D-1C95-B7AA705995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671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24D11F4B-A251-0EE3-A050-955B3B07FF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499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C61F3AE9-44F6-43C9-B49E-E178E1FCDE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18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3E7B0EA3-5A0F-B519-DE97-05168391A7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1847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FD9F12D6-4F57-AA80-6306-05DD2F8D0E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884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>
            <a:extLst>
              <a:ext uri="{FF2B5EF4-FFF2-40B4-BE49-F238E27FC236}">
                <a16:creationId xmlns:a16="http://schemas.microsoft.com/office/drawing/2014/main" id="{56E83B6D-26D0-15CF-C33C-E0A3E1BF4B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839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BEAED150-D3C0-2BBB-9B43-8B79A56CEE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120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81DF3765-1164-D97A-29D8-80C8E06AEB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471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DAA8DA12-3EE1-1730-3E38-4BD3065D8A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9555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6CD54DF7-A921-F6CE-1828-1C79C5E30F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960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62DCB360-C307-7A7E-9201-DFA62B23F7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5328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C4DFE6AF-43B3-61CB-47F8-86E7EE62DF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0376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61670EB1-8E99-3EDC-BE77-FD851B2E81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9204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EB284B56-ED9F-5DCD-1938-3CA284B849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6317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1930A473-06BA-CA9E-D9BF-87FBD147FD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289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662644E0-4CE5-AC4E-0908-BEBD16D0DB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7350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0AB48964-16F5-AF45-F7AA-BD0652387E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639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DB236968-EE4A-151C-6346-61394B848F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930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842FF4F2-AB45-9A68-3491-81A6392252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7512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06E8AA63-813E-399A-0346-4A339E4640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6411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E58F5988-0D5B-6793-16A8-94E474A0D8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9334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6F17FA3B-5542-EF7C-AA48-0C907C6D2B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0175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FAC4545D-6CCA-DE7A-D917-4B51AB6063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7208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709D5B4F-1951-92D6-AFAE-078F674F7C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9935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7C878C-3D10-5873-2C4A-C4FD5CD1A0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1958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5BB23EFB-D7FB-78AC-B8B2-C96FB4301E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0831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FE88236D-8BA0-2C8B-E481-D60ADD2E08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4335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E8D4F532-A9DE-DA53-EC43-8EDFB7656D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4844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676C5212-2822-DA41-DDA3-A5AD392F2F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4173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59DEEA8F-6080-951F-CA62-FE83D26812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8982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40131E8F-BB94-D66A-C83A-75468B4C18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1595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560E8F15-7467-B15F-58C5-8D57DF73AA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9503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E3C98D42-42C3-02EE-8E93-77E7235DAC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9189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13D293F2-21E9-837E-4F86-6C69028B50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7562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00F27921-C532-4E5E-3D93-916975D4E0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83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2DD30CDC-442B-C6CD-583C-C87561A9BD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2634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F45F9CE5-B746-C922-5615-FEC074148B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3767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099B4BCF-BF74-8DEC-401B-4690092BEC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7891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4">
            <a:extLst>
              <a:ext uri="{FF2B5EF4-FFF2-40B4-BE49-F238E27FC236}">
                <a16:creationId xmlns:a16="http://schemas.microsoft.com/office/drawing/2014/main" id="{C2F9D046-2097-7A89-6474-076F1AE7CE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2576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5">
            <a:extLst>
              <a:ext uri="{FF2B5EF4-FFF2-40B4-BE49-F238E27FC236}">
                <a16:creationId xmlns:a16="http://schemas.microsoft.com/office/drawing/2014/main" id="{CCAF1375-AA3C-4E59-4F90-1BA3BB5CB9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572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88412F-C807-B861-CA31-BE0725F34D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84425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C00A2E-1C24-4301-599F-F544F874ED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8706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C5CC23-936E-E010-7B1C-7D282B2D6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3526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2963</TotalTime>
  <Words>0</Words>
  <Application>Microsoft Office PowerPoint</Application>
  <PresentationFormat>Widescreen</PresentationFormat>
  <Paragraphs>0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 Shank</dc:creator>
  <cp:lastModifiedBy>Calvary Chapel</cp:lastModifiedBy>
  <cp:revision>25</cp:revision>
  <dcterms:created xsi:type="dcterms:W3CDTF">2026-06-28T08:44:21Z</dcterms:created>
  <dcterms:modified xsi:type="dcterms:W3CDTF">2026-08-03T06:15:21Z</dcterms:modified>
</cp:coreProperties>
</file>