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0" r:id="rId2"/>
    <p:sldId id="276" r:id="rId3"/>
    <p:sldId id="404" r:id="rId4"/>
    <p:sldId id="408" r:id="rId5"/>
    <p:sldId id="412" r:id="rId6"/>
    <p:sldId id="437" r:id="rId7"/>
    <p:sldId id="265" r:id="rId8"/>
    <p:sldId id="261" r:id="rId9"/>
    <p:sldId id="262" r:id="rId10"/>
    <p:sldId id="263" r:id="rId11"/>
    <p:sldId id="416" r:id="rId12"/>
    <p:sldId id="422" r:id="rId13"/>
    <p:sldId id="275" r:id="rId14"/>
    <p:sldId id="278" r:id="rId15"/>
    <p:sldId id="271" r:id="rId16"/>
    <p:sldId id="287" r:id="rId17"/>
    <p:sldId id="274" r:id="rId18"/>
    <p:sldId id="438" r:id="rId19"/>
    <p:sldId id="440" r:id="rId20"/>
    <p:sldId id="441" r:id="rId21"/>
    <p:sldId id="442" r:id="rId22"/>
    <p:sldId id="443" r:id="rId23"/>
    <p:sldId id="444" r:id="rId24"/>
    <p:sldId id="445" r:id="rId25"/>
    <p:sldId id="446" r:id="rId26"/>
    <p:sldId id="417" r:id="rId27"/>
    <p:sldId id="268" r:id="rId28"/>
    <p:sldId id="427" r:id="rId29"/>
    <p:sldId id="434" r:id="rId30"/>
    <p:sldId id="290" r:id="rId31"/>
    <p:sldId id="291" r:id="rId32"/>
    <p:sldId id="292" r:id="rId33"/>
    <p:sldId id="293" r:id="rId34"/>
    <p:sldId id="297" r:id="rId35"/>
    <p:sldId id="429" r:id="rId36"/>
    <p:sldId id="435" r:id="rId37"/>
    <p:sldId id="447" r:id="rId38"/>
    <p:sldId id="295" r:id="rId39"/>
    <p:sldId id="419" r:id="rId40"/>
    <p:sldId id="306" r:id="rId41"/>
    <p:sldId id="448" r:id="rId42"/>
    <p:sldId id="294" r:id="rId43"/>
    <p:sldId id="296" r:id="rId44"/>
    <p:sldId id="449" r:id="rId45"/>
    <p:sldId id="431" r:id="rId46"/>
    <p:sldId id="304" r:id="rId47"/>
    <p:sldId id="303" r:id="rId48"/>
    <p:sldId id="302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91DC6-E3FF-4F69-9674-57AC69CFC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D1FAF7-4AFB-4E4C-BE73-0297A2EF7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3F14B-1A5D-4D5F-926C-BD1F7C4DA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1DFA4-DE4E-4A7D-A154-3108748D5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A3D68-059D-4F3C-BEBC-E90490951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99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AC4CF-44FD-4A43-AA72-004A0C6E6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D75B0-65CD-445E-8FD4-51F9970A45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AE62CF-5382-4F9F-8C19-566E5299B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BA6AC-7B3B-4DF4-B993-C5EE995BF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53CA2-B3D3-4B0A-BCDE-9D9E3BA79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66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CC5F3-8EBC-4C8B-91F1-40EEA29AE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C3C79-39FA-41C7-9FD9-0348EA58F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253E9-BFD8-42A7-9230-98D8EDFAF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0D804-1107-47EB-9C82-085A6272E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DAA71-C1DF-46FC-A291-529507DA1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54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D30E8-6FF0-4963-A933-CD8BB4623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9FB14-5AEE-4E2E-B96D-AD3DFE745E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737332-E93A-4121-A4A8-E35701F197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E6C2C0-F9FB-4E6D-9F6B-A0B9E37C7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091D4-AB21-4827-94F7-B4C95A4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253E6-A01C-4EA5-A6C8-B5C4D94C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6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B3892-B528-4F2D-8D70-AD1C71AB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0299F-497E-4579-AA30-7E637CCD25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02FCAC-055E-4AA0-AC66-AC0FBD35E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946BB3-A19D-412E-A39F-0A5CD2AE1F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B10B2E-0089-4E2F-ABC8-55BB8C794B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6662D6-12E6-4A57-A8F2-05AC1558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43A646-8E00-4D5F-B9D4-E46CD7428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BF1AC2-0BAB-4AE0-B33D-AB4E35B9F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539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7C28D-D7AD-43E6-8EEF-1EBF8D63F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5573A-7BF9-43EA-AC1F-241B97D29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E07A66-A1C7-43F4-9793-4CC77B9B5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895108-C1F0-441F-B415-650E9977A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26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B35567-2D22-4236-B146-3044A85DD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F4CB88-398F-4707-A483-35F38F265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8B5A68-7704-4A3F-8384-28F08D0B3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651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51445-4858-40FF-8426-F0EC6D216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D3401-61C6-4AF6-B341-99072FB96A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ED5B5-B261-4FA5-8A7C-5C2E4881E0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346721-8D7F-4BC4-97F3-E3AB074A4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8B6EB9-74CD-49DD-A69C-D263B1B61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BF4B0C-5B86-47D7-A56D-67B87E506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961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ADF69-5130-439C-8743-155364D2D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F5CD58-D2DB-4C56-BF62-D42B071156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405718-8EA8-42AC-9165-05216314D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5B893-E14E-473A-8C16-0781E7354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69F7A-317D-4D35-BCED-B5BD78421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EFAD6-1618-4039-9800-76932FEAA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78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B0CF7-51C3-41E3-A5CA-B6E6D6C60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E783C-1F67-4089-AB63-0E1CAB087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AF063-4943-4DD4-86CB-7A77D559D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0E5C9-7EFA-4C5F-A27A-9B1C88FB9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9E814-8F32-490F-9BC4-B6B60794D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462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9DD83-C7ED-40DA-9FC0-F1C38C91A8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E1126E-4D8E-42F0-8224-0D8D1AEC7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EA623-0186-4E78-B070-F089A578B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EA3E6-1F20-45E8-872A-DC2C54D4A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99716-E02A-405E-AE0F-3D066D34E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27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56A9D8-EF7F-4DA1-82CC-AC544E2C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80A7A-B36E-46E8-8C87-9D5BAFA2A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506C9-6899-4712-A97E-E073D7ECE3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96455-0630-4C46-9412-EC0780B9D74D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10731-E4C8-413D-BE5C-C79263B868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E93CE-FD48-4EBA-B9DE-A86C2CF4CF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7FCCE-9734-4F46-9380-3B62B746F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18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379C00-2AD2-239D-E588-644BA1CF9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87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0233ED-8BEA-4B8D-BDB3-BEFD2FC63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29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1F4234-0F92-FE86-F780-50947B9C7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62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DFC4CF-D232-EF69-8F76-2E717D8B4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6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F9F2E0-D634-4D81-8595-C083E0AB2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064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A296CC-186A-DBAC-4EB9-1614D4B87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958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5C06885E-59D4-8655-83A8-87445B78ED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70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667DA76F-AAE4-70B4-4D13-E5847E6CA0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395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C7B103BE-74BC-3A9E-905D-9F2579781D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57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EEF5C3EB-865A-FE07-98C0-B5BAF8F1C2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9094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C41097D8-3CA9-FA56-5CED-85D6F730D6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60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601CD1-5D1D-850E-9AD0-BFDFB979E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64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4A96FF8F-DDAB-0B87-A44F-833D43A21B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049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BB6B223F-900A-EB7D-DF97-9FC9041FFE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96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CF86F85C-B72C-7910-DEB9-713907EA98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9203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09511B05-005B-D84B-63E3-FA2B0582A7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43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FDA5D770-DCDD-6680-4D89-3FBB45376C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071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CAE33D-B994-B7CF-16F8-A2325066B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94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E0F5EE-06B4-D8E2-4EA3-DA53F9E00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31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A319FD-4C03-F8C7-99FA-E0E244868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411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E0E9B8-DAE3-3761-DE6F-622C1DF95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474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D6A56-BFF4-6243-7144-E3A7621E5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405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1A7C9F-D10A-7F6D-9C2E-5DBCF4D07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502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CE06EA-A744-33AB-1D38-22FB4D890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410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C27F6B-7605-E1AD-2848-58BF2A561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9022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37636D7A-E92B-C047-321D-928E3894D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64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C3C4D5D8-C5B8-1C66-D53D-2BBFA1D2A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356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DF4B0D-0689-1DC7-4CE8-35FDB727D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961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601CD1-5D1D-850E-9AD0-BFDFB979E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121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D1E90DE2-86EB-D6FA-83F4-D264D6789A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879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3">
            <a:extLst>
              <a:ext uri="{FF2B5EF4-FFF2-40B4-BE49-F238E27FC236}">
                <a16:creationId xmlns:a16="http://schemas.microsoft.com/office/drawing/2014/main" id="{8191829F-64F5-DFE2-44A8-203C3D28D3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4540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3CB11497-FD82-1D7F-3599-174C6B2321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81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">
            <a:extLst>
              <a:ext uri="{FF2B5EF4-FFF2-40B4-BE49-F238E27FC236}">
                <a16:creationId xmlns:a16="http://schemas.microsoft.com/office/drawing/2014/main" id="{032E6988-A75E-3565-5257-D3885DE7EA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8241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">
            <a:extLst>
              <a:ext uri="{FF2B5EF4-FFF2-40B4-BE49-F238E27FC236}">
                <a16:creationId xmlns:a16="http://schemas.microsoft.com/office/drawing/2014/main" id="{E4DE3576-6707-4C7F-3E22-B070F603BF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70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B0C438-6495-6311-ACA4-246D738F2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763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601CD1-5D1D-850E-9AD0-BFDFB979E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378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DA1C32-0CF9-070F-1C7A-0CDA59B76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7343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">
            <a:extLst>
              <a:ext uri="{FF2B5EF4-FFF2-40B4-BE49-F238E27FC236}">
                <a16:creationId xmlns:a16="http://schemas.microsoft.com/office/drawing/2014/main" id="{8F228400-EFA5-A9F4-F019-6DCDEB8E67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560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2">
            <a:extLst>
              <a:ext uri="{FF2B5EF4-FFF2-40B4-BE49-F238E27FC236}">
                <a16:creationId xmlns:a16="http://schemas.microsoft.com/office/drawing/2014/main" id="{184DE8B9-D29D-3979-A725-C457DE1B7F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278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8">
            <a:extLst>
              <a:ext uri="{FF2B5EF4-FFF2-40B4-BE49-F238E27FC236}">
                <a16:creationId xmlns:a16="http://schemas.microsoft.com/office/drawing/2014/main" id="{5EA64A05-54E4-41CF-6B85-629FF5FCF4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4777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9979D-1E65-97BB-847B-B737B9590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926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6">
            <a:extLst>
              <a:ext uri="{FF2B5EF4-FFF2-40B4-BE49-F238E27FC236}">
                <a16:creationId xmlns:a16="http://schemas.microsoft.com/office/drawing/2014/main" id="{126F60D1-618B-F907-A009-11109C14D0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871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8">
            <a:extLst>
              <a:ext uri="{FF2B5EF4-FFF2-40B4-BE49-F238E27FC236}">
                <a16:creationId xmlns:a16="http://schemas.microsoft.com/office/drawing/2014/main" id="{C3B9BFF7-FF04-6371-8518-FD4C98EABE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3865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7106BA-0381-E59A-3177-4D5CCB8C7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336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E2D195-EFBD-FCAE-BEC3-C3DF2CE56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632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6">
            <a:extLst>
              <a:ext uri="{FF2B5EF4-FFF2-40B4-BE49-F238E27FC236}">
                <a16:creationId xmlns:a16="http://schemas.microsoft.com/office/drawing/2014/main" id="{58C842C3-1FD4-FBD4-F753-5A93EB887A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523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5">
            <a:extLst>
              <a:ext uri="{FF2B5EF4-FFF2-40B4-BE49-F238E27FC236}">
                <a16:creationId xmlns:a16="http://schemas.microsoft.com/office/drawing/2014/main" id="{9EEE1715-F363-4C05-7CCB-1C6B29B0BD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5863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4">
            <a:extLst>
              <a:ext uri="{FF2B5EF4-FFF2-40B4-BE49-F238E27FC236}">
                <a16:creationId xmlns:a16="http://schemas.microsoft.com/office/drawing/2014/main" id="{E879DEE5-70E5-30D8-6AFD-DBDF6EBC4B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05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6764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Shank</dc:creator>
  <cp:lastModifiedBy>Calvary Chapel</cp:lastModifiedBy>
  <cp:revision>29</cp:revision>
  <dcterms:created xsi:type="dcterms:W3CDTF">2026-06-28T08:44:21Z</dcterms:created>
  <dcterms:modified xsi:type="dcterms:W3CDTF">2026-07-28T20:06:24Z</dcterms:modified>
</cp:coreProperties>
</file>