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42" r:id="rId3"/>
    <p:sldId id="343" r:id="rId4"/>
    <p:sldId id="348" r:id="rId5"/>
    <p:sldId id="351" r:id="rId6"/>
    <p:sldId id="319" r:id="rId7"/>
    <p:sldId id="402" r:id="rId8"/>
    <p:sldId id="403" r:id="rId9"/>
    <p:sldId id="404" r:id="rId10"/>
    <p:sldId id="405" r:id="rId11"/>
    <p:sldId id="407" r:id="rId12"/>
    <p:sldId id="406" r:id="rId13"/>
    <p:sldId id="409" r:id="rId14"/>
    <p:sldId id="410" r:id="rId15"/>
    <p:sldId id="411" r:id="rId16"/>
    <p:sldId id="412" r:id="rId17"/>
    <p:sldId id="413" r:id="rId18"/>
    <p:sldId id="414" r:id="rId19"/>
    <p:sldId id="415" r:id="rId20"/>
    <p:sldId id="416" r:id="rId21"/>
    <p:sldId id="417" r:id="rId22"/>
    <p:sldId id="418" r:id="rId23"/>
    <p:sldId id="378" r:id="rId24"/>
    <p:sldId id="379" r:id="rId25"/>
    <p:sldId id="380" r:id="rId26"/>
    <p:sldId id="381" r:id="rId27"/>
    <p:sldId id="420" r:id="rId28"/>
    <p:sldId id="423" r:id="rId29"/>
    <p:sldId id="382" r:id="rId30"/>
    <p:sldId id="383" r:id="rId31"/>
    <p:sldId id="384" r:id="rId32"/>
    <p:sldId id="385" r:id="rId33"/>
    <p:sldId id="386" r:id="rId34"/>
    <p:sldId id="387" r:id="rId35"/>
    <p:sldId id="388" r:id="rId36"/>
    <p:sldId id="389" r:id="rId37"/>
    <p:sldId id="390" r:id="rId38"/>
    <p:sldId id="391" r:id="rId39"/>
    <p:sldId id="392" r:id="rId40"/>
    <p:sldId id="393" r:id="rId41"/>
    <p:sldId id="394" r:id="rId42"/>
    <p:sldId id="395" r:id="rId43"/>
    <p:sldId id="396" r:id="rId44"/>
    <p:sldId id="397" r:id="rId45"/>
    <p:sldId id="398" r:id="rId46"/>
    <p:sldId id="399" r:id="rId47"/>
    <p:sldId id="424" r:id="rId48"/>
    <p:sldId id="425" r:id="rId49"/>
    <p:sldId id="426" r:id="rId50"/>
    <p:sldId id="427" r:id="rId51"/>
    <p:sldId id="428" r:id="rId52"/>
    <p:sldId id="429" r:id="rId53"/>
    <p:sldId id="430" r:id="rId54"/>
    <p:sldId id="431" r:id="rId55"/>
    <p:sldId id="433" r:id="rId56"/>
    <p:sldId id="434" r:id="rId57"/>
    <p:sldId id="435" r:id="rId58"/>
    <p:sldId id="436" r:id="rId59"/>
    <p:sldId id="437" r:id="rId60"/>
    <p:sldId id="438" r:id="rId61"/>
    <p:sldId id="439" r:id="rId62"/>
    <p:sldId id="440" r:id="rId63"/>
    <p:sldId id="441" r:id="rId64"/>
    <p:sldId id="442" r:id="rId65"/>
    <p:sldId id="444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82613-A4E6-AA2F-20E2-F0D5384EB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05CA6-1CEB-41DC-BF01-EF1524946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9AE92-B483-A5C6-9A14-EEBFA075F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4AFB9-ED67-E12A-3527-55A0BD27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8B009-78B2-9EC7-01C3-DDA9CBCE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4B676-5E0B-8C42-62F1-75C47C39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1026A-A227-EA29-1C57-CED18384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A79B7-DB72-F7B0-8336-BB2D92B19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B2640-E691-FEB9-DD99-99C6952A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7A0D9-D687-8B5B-AC19-F6B5B7076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8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5A73-AA71-D436-5274-944F26445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69C21-6A71-B22E-C145-210B2BCEE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FA8DC-5262-161D-2D59-0512C5681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ED242-A0D6-2B8D-5BF2-E566EBD3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1DBD4-CDAE-EEE1-A702-9BE191BE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1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AB8C0-6149-9339-2F2A-8E62D6B79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231C7-FF23-CF92-F7A4-26A7328DE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570A8D-8C93-FCC6-9841-9328E9F6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1BD49-5126-88D8-0165-0BB6A6A8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3E2E2-7E97-8956-C008-5FF28821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1967A-6282-73C1-40A4-8F2802414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9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3A8F-1962-3780-7DB2-AA5DBDEB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05A9E-DDD8-254F-A8D8-762374FA1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6B2F08-7BEB-0EA8-7FD9-B68C99D10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9914F8-A169-1FD5-A97A-4C4A740B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62D81-6A07-01BB-2B78-453D532AB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92833-2A7C-36EA-F7DF-743AB8AB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CC1F2-7607-785C-8CC5-DBF79D044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98E770-543F-279C-2EFC-0013C1F4F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7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A1A04-1B61-BAFB-AECC-C9E717CE1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88989-949E-6BCE-B705-D80FF188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B1BB3-634B-0D05-9C8F-94DF3F8F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CBECA-37BD-3596-7AF5-D048E0D1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B02C37-400B-664E-23E4-6224F6BA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70918-EBB7-96DD-AA89-1D9C1208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AA809-B4C7-8A4C-F5D8-FB9349E9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DF78-F735-2D61-456B-866C6F193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177BC-532B-CF53-938B-0EB1B5569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186065-5785-432E-3096-ED4A3CBF0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24420-11A6-D390-2A05-01FBA93A2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524A0-73C4-974E-A769-848E70C4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FB9EE-D724-1B9B-426C-0A3CA41A6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8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61D44-9F65-C519-E126-B491A59E7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AE8060-58A9-6F77-8128-92DAC59658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0AB769-D868-FE49-892A-8E4528D61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4C46F-7278-92FC-6B7E-6806B6B8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69F4-28D6-C169-A185-9F3B17C6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D8FA4-E00F-E751-F6A9-8B882697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C9D2-B23D-3D19-B60B-F646A7DB2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0B744-08F7-8774-C057-921B22DAF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261B7-16C0-0C08-7FB9-8E25F3028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D72F9-D335-891A-1819-E599FD9E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FCB8-B766-5481-1B8A-159BA23B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9C9CDC-13A5-F3B2-BA9E-E41A2F83E2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40E2F-C4C1-983B-0B8A-EC14556CA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D7E9-5FF8-7AD7-A66B-02D500C6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4DB16-ADA2-0EEB-6382-0903365D4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FF1BD-B6C3-C0DC-57EE-2E17E12E8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04AB04-AAB6-246C-5B99-F7220E956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181DF-FBAF-2121-C766-6DCD1A81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69571-ECBE-89B2-3ACB-145325516D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06D223-DCBB-468A-AD44-6FF25C68249F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1E833-0F25-C739-D4A7-28544F5B43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D20EB-4B21-35DA-559F-A48BE9D9C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8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table&#10;&#10;AI-generated content may be incorrect.">
            <a:extLst>
              <a:ext uri="{FF2B5EF4-FFF2-40B4-BE49-F238E27FC236}">
                <a16:creationId xmlns:a16="http://schemas.microsoft.com/office/drawing/2014/main" id="{C381654B-1AC2-B40C-4B0C-05C6F77DC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23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per with a compass and a piece of paper&#10;&#10;AI-generated content may be incorrect.">
            <a:extLst>
              <a:ext uri="{FF2B5EF4-FFF2-40B4-BE49-F238E27FC236}">
                <a16:creationId xmlns:a16="http://schemas.microsoft.com/office/drawing/2014/main" id="{5A9DD781-5469-C015-65E3-A97E75BE3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74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uit and hat&#10;&#10;AI-generated content may be incorrect.">
            <a:extLst>
              <a:ext uri="{FF2B5EF4-FFF2-40B4-BE49-F238E27FC236}">
                <a16:creationId xmlns:a16="http://schemas.microsoft.com/office/drawing/2014/main" id="{3EBC80BF-1B14-41CB-0E29-3004A4B41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13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the most influential and social changes of the united states&#10;&#10;AI-generated content may be incorrect.">
            <a:extLst>
              <a:ext uri="{FF2B5EF4-FFF2-40B4-BE49-F238E27FC236}">
                <a16:creationId xmlns:a16="http://schemas.microsoft.com/office/drawing/2014/main" id="{0BA55D2F-A1D3-BD01-0C92-EA92412E2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80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holding signs&#10;&#10;AI-generated content may be incorrect.">
            <a:extLst>
              <a:ext uri="{FF2B5EF4-FFF2-40B4-BE49-F238E27FC236}">
                <a16:creationId xmlns:a16="http://schemas.microsoft.com/office/drawing/2014/main" id="{5D0C8549-9512-54E0-AEA1-ED39ACB50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12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's face with text overlay&#10;&#10;AI-generated content may be incorrect.">
            <a:extLst>
              <a:ext uri="{FF2B5EF4-FFF2-40B4-BE49-F238E27FC236}">
                <a16:creationId xmlns:a16="http://schemas.microsoft.com/office/drawing/2014/main" id="{54F73AB8-A25F-85FB-9045-E81008515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610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2B89D9-AB16-46B1-9B28-1DFF65C30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89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F2982B-99D5-49D8-3B96-ECEA67B9F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6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14909D-2486-3392-D568-76A7EF2B2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54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292A57-6CB6-A83D-D8EA-9B647B8C0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93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7B664-0684-7B31-6EBA-240D140E0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4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FF33BF-D472-A49F-272B-FE6097AB5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904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FE817F-114F-0D99-D320-298EEB6FC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79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3F92E6-056C-A1DC-FBE1-6D36542CD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775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80D391-209D-2006-2624-37D915932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853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16853C-64BA-9137-C5D9-2FC4675D1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4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6CC91A-2470-EF83-6C95-47046303F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03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A822DF-A836-240C-E124-1ECE225F8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9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1C4B33-F50B-9F09-E71E-2B760DEDB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0963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2C4235-386A-0C08-84C2-865984A57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9868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B3ED4C-4B08-3131-7A8A-3212ACA3B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41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5785C1-3DE5-747E-46B1-3401791D7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35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821D87-7A10-0686-04A3-41DC1394E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976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BCC42A-45FE-0E5C-CE88-225B146B5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1331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2FD5D2-F9DC-CF88-C954-5F459CBAE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017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B0E74-9D93-3495-9025-A4429CF3D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8877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35C830-4926-B3F0-EC9F-71BB480A8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441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04B9A7-6BE1-6A3A-1F17-494FD3346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299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BBAEE2-2F7C-9FDA-E61A-0675FBA1C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57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E1CC07-3747-F84C-91FB-D7CBB73C5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078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61E6C9-18FB-D55D-AD1D-8769641E4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586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EA5D04-6975-AB85-3C3C-7A337A178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482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22739F-5283-607F-2C28-9C7E2F1A0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674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832DCA-D5E4-EE9E-E84C-E4A93F0A8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6134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ADC613-18D0-FE14-8D3C-3059614A7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5519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0DA11C-D03E-1C8A-7897-9B8D47D05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788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E0EC9E-43FD-7E87-286D-88582BFEA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608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B3055-B5FF-D5B5-F4C1-B61490CC6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35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CA48BD-9316-0AC8-1595-3F4AF187E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75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DBC3BD-AA29-FB01-52C7-EB06BFDDE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1089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8FAF1B-1AB1-9D73-A757-B41F2550A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13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2EE113-64F4-693A-B013-13BCF9414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0314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BF32E9-D593-CBAC-0487-3615B1D90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672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9D57AC-EEEB-6765-C289-770D20393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180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7D82EE-1C38-FEE6-00F1-5F00BE728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5829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51F1CD-6FE2-7BE4-54DE-654DE9FF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5212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C3ED8D-EDF5-76A7-A294-CFBB3999C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9493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AEA0B8-E2C8-A479-A507-4112393EE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335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ACC4D2-329A-478C-28A5-2BDDEE47C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006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9A2F38-C3D5-5A13-6564-046C4C9A0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8725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2465EC-2FE9-F11C-F77F-79F63F60F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691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699929-6AA5-7401-6571-786BCF933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6644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C52A36-A2B8-00CD-83EA-AC81E6CA1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7691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C793C2-0891-681E-C64B-27EAA8719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28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219004-58CE-30F2-D4AC-105542872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79341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FFDC1D-5F75-5B3D-EFDB-94EFBE65F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9662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977B95-2E38-6093-D6F5-E0FB92306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15218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59703D-7CAB-E16C-82EF-658514E73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1949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04EB26-1DF6-81FA-7E20-5C81F5946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0611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BCD26F-D5FE-41CC-68B6-5068A6A4C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5107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EE206A-C775-7292-0E87-9099A2A11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880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A72895-8658-137F-E25A-9884BAAC12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610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076BFF-F81A-97EB-7240-7A1ABA2C76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5401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D779E-0B23-BB80-2108-4EA076734A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260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6E70DE-5C23-125D-BF47-6519CD155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49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9115</TotalTime>
  <Words>0</Words>
  <Application>Microsoft Office PowerPoint</Application>
  <PresentationFormat>Widescreen</PresentationFormat>
  <Paragraphs>0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29</cp:revision>
  <dcterms:created xsi:type="dcterms:W3CDTF">2026-04-19T11:01:03Z</dcterms:created>
  <dcterms:modified xsi:type="dcterms:W3CDTF">2026-06-15T05:09:45Z</dcterms:modified>
</cp:coreProperties>
</file>