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407" r:id="rId3"/>
    <p:sldId id="406" r:id="rId4"/>
    <p:sldId id="409" r:id="rId5"/>
    <p:sldId id="411" r:id="rId6"/>
    <p:sldId id="413" r:id="rId7"/>
    <p:sldId id="415" r:id="rId8"/>
    <p:sldId id="416" r:id="rId9"/>
    <p:sldId id="417" r:id="rId10"/>
    <p:sldId id="378" r:id="rId11"/>
    <p:sldId id="379" r:id="rId12"/>
    <p:sldId id="380" r:id="rId13"/>
    <p:sldId id="382" r:id="rId14"/>
    <p:sldId id="383" r:id="rId15"/>
    <p:sldId id="384" r:id="rId16"/>
    <p:sldId id="387" r:id="rId17"/>
    <p:sldId id="389" r:id="rId18"/>
    <p:sldId id="390" r:id="rId19"/>
    <p:sldId id="399" r:id="rId20"/>
    <p:sldId id="444" r:id="rId21"/>
    <p:sldId id="368" r:id="rId22"/>
    <p:sldId id="445" r:id="rId23"/>
    <p:sldId id="446" r:id="rId24"/>
    <p:sldId id="447" r:id="rId25"/>
    <p:sldId id="448" r:id="rId26"/>
    <p:sldId id="449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468" r:id="rId45"/>
    <p:sldId id="469" r:id="rId46"/>
    <p:sldId id="470" r:id="rId47"/>
    <p:sldId id="471" r:id="rId48"/>
    <p:sldId id="472" r:id="rId49"/>
    <p:sldId id="473" r:id="rId50"/>
    <p:sldId id="474" r:id="rId51"/>
    <p:sldId id="475" r:id="rId52"/>
    <p:sldId id="476" r:id="rId53"/>
    <p:sldId id="477" r:id="rId54"/>
    <p:sldId id="478" r:id="rId55"/>
    <p:sldId id="479" r:id="rId56"/>
    <p:sldId id="480" r:id="rId57"/>
    <p:sldId id="481" r:id="rId58"/>
    <p:sldId id="482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82613-A4E6-AA2F-20E2-F0D5384EB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05CA6-1CEB-41DC-BF01-EF1524946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9AE92-B483-A5C6-9A14-EEBFA075F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4AFB9-ED67-E12A-3527-55A0BD27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8B009-78B2-9EC7-01C3-DDA9CBCE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4B676-5E0B-8C42-62F1-75C47C39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1026A-A227-EA29-1C57-CED18384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A79B7-DB72-F7B0-8336-BB2D92B19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B2640-E691-FEB9-DD99-99C6952A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7A0D9-D687-8B5B-AC19-F6B5B7076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8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5A73-AA71-D436-5274-944F26445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69C21-6A71-B22E-C145-210B2BCEE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FA8DC-5262-161D-2D59-0512C5681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ED242-A0D6-2B8D-5BF2-E566EBD3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1DBD4-CDAE-EEE1-A702-9BE191BE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1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AB8C0-6149-9339-2F2A-8E62D6B79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231C7-FF23-CF92-F7A4-26A7328DE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570A8D-8C93-FCC6-9841-9328E9F6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1BD49-5126-88D8-0165-0BB6A6A8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3E2E2-7E97-8956-C008-5FF28821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1967A-6282-73C1-40A4-8F2802414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9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3A8F-1962-3780-7DB2-AA5DBDEB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05A9E-DDD8-254F-A8D8-762374FA1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6B2F08-7BEB-0EA8-7FD9-B68C99D10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9914F8-A169-1FD5-A97A-4C4A740B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62D81-6A07-01BB-2B78-453D532AB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92833-2A7C-36EA-F7DF-743AB8AB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CC1F2-7607-785C-8CC5-DBF79D044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98E770-543F-279C-2EFC-0013C1F4F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7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A1A04-1B61-BAFB-AECC-C9E717CE1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88989-949E-6BCE-B705-D80FF188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B1BB3-634B-0D05-9C8F-94DF3F8F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CBECA-37BD-3596-7AF5-D048E0D1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B02C37-400B-664E-23E4-6224F6BA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70918-EBB7-96DD-AA89-1D9C1208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AA809-B4C7-8A4C-F5D8-FB9349E9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DF78-F735-2D61-456B-866C6F193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177BC-532B-CF53-938B-0EB1B5569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186065-5785-432E-3096-ED4A3CBF0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24420-11A6-D390-2A05-01FBA93A2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524A0-73C4-974E-A769-848E70C4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FB9EE-D724-1B9B-426C-0A3CA41A6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8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61D44-9F65-C519-E126-B491A59E7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AE8060-58A9-6F77-8128-92DAC59658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0AB769-D868-FE49-892A-8E4528D61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4C46F-7278-92FC-6B7E-6806B6B8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69F4-28D6-C169-A185-9F3B17C6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D8FA4-E00F-E751-F6A9-8B882697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C9D2-B23D-3D19-B60B-F646A7DB2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0B744-08F7-8774-C057-921B22DAF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261B7-16C0-0C08-7FB9-8E25F3028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D72F9-D335-891A-1819-E599FD9E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FCB8-B766-5481-1B8A-159BA23B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9C9CDC-13A5-F3B2-BA9E-E41A2F83E2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40E2F-C4C1-983B-0B8A-EC14556CA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D7E9-5FF8-7AD7-A66B-02D500C6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4DB16-ADA2-0EEB-6382-0903365D4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FF1BD-B6C3-C0DC-57EE-2E17E12E8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04AB04-AAB6-246C-5B99-F7220E956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181DF-FBAF-2121-C766-6DCD1A81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69571-ECBE-89B2-3ACB-145325516D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06D223-DCBB-468A-AD44-6FF25C68249F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1E833-0F25-C739-D4A7-28544F5B43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D20EB-4B21-35DA-559F-A48BE9D9C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8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table&#10;&#10;AI-generated content may be incorrect.">
            <a:extLst>
              <a:ext uri="{FF2B5EF4-FFF2-40B4-BE49-F238E27FC236}">
                <a16:creationId xmlns:a16="http://schemas.microsoft.com/office/drawing/2014/main" id="{C381654B-1AC2-B40C-4B0C-05C6F77DC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3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7B664-0684-7B31-6EBA-240D140E0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4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FF33BF-D472-A49F-272B-FE6097AB5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904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FE817F-114F-0D99-D320-298EEB6FC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79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80D391-209D-2006-2624-37D915932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53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6CC91A-2470-EF83-6C95-47046303F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03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C4B33-F50B-9F09-E71E-2B760DEDB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096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C4235-386A-0C08-84C2-865984A57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86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B3ED4C-4B08-3131-7A8A-3212ACA3B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1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821D87-7A10-0686-04A3-41DC1394E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97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BCC42A-45FE-0E5C-CE88-225B146B5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33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2FD5D2-F9DC-CF88-C954-5F459CBAE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01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BBAEE2-2F7C-9FDA-E61A-0675FBA1C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5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E1CC07-3747-F84C-91FB-D7CBB73C5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07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61E6C9-18FB-D55D-AD1D-8769641E4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86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832DCA-D5E4-EE9E-E84C-E4A93F0A8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613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0DA11C-D03E-1C8A-7897-9B8D47D05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78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E0EC9E-43FD-7E87-286D-88582BFEA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60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51F1CD-6FE2-7BE4-54DE-654DE9FF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212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6E70DE-5C23-125D-BF47-6519CD155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9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brick road&#10;&#10;AI-generated content may be incorrect.">
            <a:extLst>
              <a:ext uri="{FF2B5EF4-FFF2-40B4-BE49-F238E27FC236}">
                <a16:creationId xmlns:a16="http://schemas.microsoft.com/office/drawing/2014/main" id="{6C94E13D-8F36-BA86-83F5-8999EE548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25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4CFDE0-1E88-75C4-E2E2-A91504EC8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38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750373-41F8-2C38-460B-29CCD4F45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55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D6798F-6F6C-D325-5014-E31B325E6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482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30AA2D-9E32-43E5-500A-27ECAA1C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98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40A3F7-4159-D291-5881-9ED8A837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658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0558C0-9FDC-609E-B1DD-3BBDF533E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986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B03B82-3BB2-5E74-7E56-965A80CEA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01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00BE80-1D98-BDC7-D618-395B1DBFE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3201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7BBAB1-EDD3-B8BC-16C9-F814F2D0B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191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AB6260-00A8-5134-6998-2A0B34436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3260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A16285-29B9-8B67-5037-04F9FD439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047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2CA630-9B1B-C721-1E61-733BAE3F3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0104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71F7AB-E701-AD89-C4C8-00E9B7F30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027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40DE0D-03D1-CE40-F57E-C5123114E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982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9F7F54-373E-1688-832A-3434DA16E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30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CE7066-A7C3-BFC9-3813-B608AB54A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443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3BF614-B9CD-680E-8B55-88702D559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283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C0D3A3-4F10-1ED1-FD0D-BC8C2DB27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308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45664C-2B59-815E-FCE7-B0DED24DC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241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F76F91-15BC-F08F-BBC6-53C28B9D0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1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E871B8-A5B2-9291-E6C3-C891ADD08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152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5B08F2-6819-1935-2625-4E74F1FFE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8755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854F17-675F-799F-C4AD-1A5B1DCCAF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989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BC4DD0-4726-8BBF-DCF3-132FA3A98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674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83E544-AA0F-119E-2AE3-D3A12FB5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9216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E33291-02B9-D045-4499-59AFCEBD8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3999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CA95B-0548-39C5-FD75-290B58C76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6655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925364-5BF8-01E8-CBE7-50350AF5B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7346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ECCA39-E6E6-1169-D215-6C0ABDD68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232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00F784-699B-FBF7-102F-DF8319211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773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1DA127-400B-E75E-8529-A9A366870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940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66271E-33F7-66B6-CD78-1F921D5EA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941"/>
            <a:ext cx="12192000" cy="6690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5542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791DF9-C323-3CC2-73AE-184FA15A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96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CAC527-E885-8E38-9C8A-4F6BE8408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723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9E8BF3-0273-1196-B2F7-230A43BDE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32447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3D092-AFB1-404A-660A-C5FE4A5D2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254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EA370B-9947-C9A9-EDE2-85E9BD8B3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12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10111</TotalTime>
  <Words>0</Words>
  <Application>Microsoft Office PowerPoint</Application>
  <PresentationFormat>Widescreen</PresentationFormat>
  <Paragraphs>0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31</cp:revision>
  <dcterms:created xsi:type="dcterms:W3CDTF">2026-04-19T11:01:03Z</dcterms:created>
  <dcterms:modified xsi:type="dcterms:W3CDTF">2026-06-21T09:03:33Z</dcterms:modified>
</cp:coreProperties>
</file>