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6" r:id="rId2"/>
    <p:sldId id="299" r:id="rId3"/>
    <p:sldId id="300" r:id="rId4"/>
    <p:sldId id="302" r:id="rId5"/>
    <p:sldId id="341" r:id="rId6"/>
    <p:sldId id="342" r:id="rId7"/>
    <p:sldId id="343" r:id="rId8"/>
    <p:sldId id="344" r:id="rId9"/>
    <p:sldId id="345" r:id="rId10"/>
    <p:sldId id="346" r:id="rId11"/>
    <p:sldId id="347" r:id="rId12"/>
    <p:sldId id="348" r:id="rId13"/>
    <p:sldId id="349" r:id="rId14"/>
    <p:sldId id="350" r:id="rId15"/>
    <p:sldId id="351" r:id="rId16"/>
    <p:sldId id="335" r:id="rId17"/>
    <p:sldId id="352" r:id="rId18"/>
    <p:sldId id="353" r:id="rId19"/>
    <p:sldId id="354" r:id="rId20"/>
    <p:sldId id="355" r:id="rId21"/>
    <p:sldId id="356" r:id="rId22"/>
    <p:sldId id="357" r:id="rId23"/>
    <p:sldId id="358" r:id="rId24"/>
    <p:sldId id="359" r:id="rId25"/>
    <p:sldId id="360" r:id="rId26"/>
    <p:sldId id="311" r:id="rId27"/>
    <p:sldId id="337" r:id="rId28"/>
    <p:sldId id="361" r:id="rId29"/>
    <p:sldId id="362" r:id="rId30"/>
    <p:sldId id="363" r:id="rId31"/>
    <p:sldId id="312" r:id="rId32"/>
    <p:sldId id="313" r:id="rId33"/>
    <p:sldId id="372" r:id="rId34"/>
    <p:sldId id="319" r:id="rId35"/>
    <p:sldId id="370" r:id="rId36"/>
    <p:sldId id="371" r:id="rId37"/>
    <p:sldId id="304" r:id="rId38"/>
    <p:sldId id="364" r:id="rId39"/>
    <p:sldId id="365" r:id="rId40"/>
    <p:sldId id="366" r:id="rId41"/>
    <p:sldId id="367" r:id="rId42"/>
    <p:sldId id="369" r:id="rId43"/>
    <p:sldId id="368" r:id="rId44"/>
    <p:sldId id="340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8" autoAdjust="0"/>
    <p:restoredTop sz="94660"/>
  </p:normalViewPr>
  <p:slideViewPr>
    <p:cSldViewPr snapToGrid="0">
      <p:cViewPr varScale="1">
        <p:scale>
          <a:sx n="86" d="100"/>
          <a:sy n="86" d="100"/>
        </p:scale>
        <p:origin x="32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82613-A4E6-AA2F-20E2-F0D5384EB0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905CA6-1CEB-41DC-BF01-EF15249469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39AE92-B483-A5C6-9A14-EEBFA075F3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D223-DCBB-468A-AD44-6FF25C68249F}" type="datetimeFigureOut">
              <a:rPr lang="en-US" smtClean="0"/>
              <a:t>6/6/2026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A4AFB9-ED67-E12A-3527-55A0BD27F7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E8B009-78B2-9EC7-01C3-DDA9CBCEA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A8B55-F543-424D-B41E-8C1DBA80E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0721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E4B676-5E0B-8C42-62F1-75C47C3993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81026A-A227-EA29-1C57-CED183841F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A79B7-DB72-F7B0-8336-BB2D92B195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D223-DCBB-468A-AD44-6FF25C68249F}" type="datetimeFigureOut">
              <a:rPr lang="en-US" smtClean="0"/>
              <a:t>6/6/2026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AB2640-E691-FEB9-DD99-99C6952A91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F7A0D9-D687-8B5B-AC19-F6B5B7076B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A8B55-F543-424D-B41E-8C1DBA80E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98850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455A73-AA71-D436-5274-944F264450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769C21-6A71-B22E-C145-210B2BCEE0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0FA8DC-5262-161D-2D59-0512C56816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D223-DCBB-468A-AD44-6FF25C68249F}" type="datetimeFigureOut">
              <a:rPr lang="en-US" smtClean="0"/>
              <a:t>6/6/2026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3ED242-A0D6-2B8D-5BF2-E566EBD38A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81DBD4-CDAE-EEE1-A702-9BE191BE7B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A8B55-F543-424D-B41E-8C1DBA80E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6918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6AB8C0-6149-9339-2F2A-8E62D6B79D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A231C7-FF23-CF92-F7A4-26A7328DE9C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570A8D-8C93-FCC6-9841-9328E9F6BF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E1BD49-5126-88D8-0165-0BB6A6A830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D223-DCBB-468A-AD44-6FF25C68249F}" type="datetimeFigureOut">
              <a:rPr lang="en-US" smtClean="0"/>
              <a:t>6/6/2026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B3E2E2-7E97-8956-C008-5FF288217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91967A-6282-73C1-40A4-8F2802414A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A8B55-F543-424D-B41E-8C1DBA80E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4090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363A8F-1962-3780-7DB2-AA5DBDEB4C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105A9E-DDD8-254F-A8D8-762374FA15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96B2F08-7BEB-0EA8-7FD9-B68C99D108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A9914F8-A169-1FD5-A97A-4C4A740B226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A662D81-6A07-01BB-2B78-453D532AB75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4B92833-2A7C-36EA-F7DF-743AB8AB55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D223-DCBB-468A-AD44-6FF25C68249F}" type="datetimeFigureOut">
              <a:rPr lang="en-US" smtClean="0"/>
              <a:t>6/6/2026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E3CC1F2-7607-785C-8CC5-DBF79D044A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98E770-543F-279C-2EFC-0013C1F4F9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A8B55-F543-424D-B41E-8C1DBA80E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90790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7A1A04-1B61-BAFB-AECC-C9E717CE1C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5788989-949E-6BCE-B705-D80FF1887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D223-DCBB-468A-AD44-6FF25C68249F}" type="datetimeFigureOut">
              <a:rPr lang="en-US" smtClean="0"/>
              <a:t>6/6/2026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EB1BB3-634B-0D05-9C8F-94DF3F8FAB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15CBECA-37BD-3596-7AF5-D048E0D1AF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A8B55-F543-424D-B41E-8C1DBA80E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5425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AB02C37-400B-664E-23E4-6224F6BA96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D223-DCBB-468A-AD44-6FF25C68249F}" type="datetimeFigureOut">
              <a:rPr lang="en-US" smtClean="0"/>
              <a:t>6/6/2026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3570918-EBB7-96DD-AA89-1D9C12089E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AAA809-B4C7-8A4C-F5D8-FB9349E998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A8B55-F543-424D-B41E-8C1DBA80E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13611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67DF78-F735-2D61-456B-866C6F1936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7177BC-532B-CF53-938B-0EB1B5569B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F186065-5785-432E-3096-ED4A3CBF0A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C24420-11A6-D390-2A05-01FBA93A2F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D223-DCBB-468A-AD44-6FF25C68249F}" type="datetimeFigureOut">
              <a:rPr lang="en-US" smtClean="0"/>
              <a:t>6/6/2026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E524A0-73C4-974E-A769-848E70C4AA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6FB9EE-D724-1B9B-426C-0A3CA41A62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A8B55-F543-424D-B41E-8C1DBA80E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8837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561D44-9F65-C519-E126-B491A59E7C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2AE8060-58A9-6F77-8128-92DAC59658F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0AB769-D868-FE49-892A-8E4528D614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C4C46F-7278-92FC-6B7E-6806B6B8FD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D223-DCBB-468A-AD44-6FF25C68249F}" type="datetimeFigureOut">
              <a:rPr lang="en-US" smtClean="0"/>
              <a:t>6/6/2026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3869F4-28D6-C169-A185-9F3B17C69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CD8FA4-E00F-E751-F6A9-8B8826974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A8B55-F543-424D-B41E-8C1DBA80E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0953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C6C9D2-B23D-3D19-B60B-F646A7DB25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A80B744-08F7-8774-C057-921B22DAF1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A261B7-16C0-0C08-7FB9-8E25F30289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D223-DCBB-468A-AD44-6FF25C68249F}" type="datetimeFigureOut">
              <a:rPr lang="en-US" smtClean="0"/>
              <a:t>6/6/2026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CD72F9-D335-891A-1819-E599FD9E9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84FCB8-B766-5481-1B8A-159BA23B7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A8B55-F543-424D-B41E-8C1DBA80E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79292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B9C9CDC-13A5-F3B2-BA9E-E41A2F83E28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7640E2F-C4C1-983B-0B8A-EC14556CAE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3FD7E9-5FF8-7AD7-A66B-02D500C650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D223-DCBB-468A-AD44-6FF25C68249F}" type="datetimeFigureOut">
              <a:rPr lang="en-US" smtClean="0"/>
              <a:t>6/6/2026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C4DB16-ADA2-0EEB-6382-0903365D4F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AFF1BD-B6C3-C0DC-57EE-2E17E12E8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A8B55-F543-424D-B41E-8C1DBA80E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9945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204AB04-AAB6-246C-5B99-F7220E956F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D181DF-FBAF-2121-C766-6DCD1A8195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B69571-ECBE-89B2-3ACB-145325516D9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E06D223-DCBB-468A-AD44-6FF25C68249F}" type="datetimeFigureOut">
              <a:rPr lang="en-US" smtClean="0"/>
              <a:t>6/6/2026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51E833-0F25-C739-D4A7-28544F5B433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9D20EB-4B21-35DA-559F-A48BE9D9C3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E5A8B55-F543-424D-B41E-8C1DBA80E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51866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on a table&#10;&#10;AI-generated content may be incorrect.">
            <a:extLst>
              <a:ext uri="{FF2B5EF4-FFF2-40B4-BE49-F238E27FC236}">
                <a16:creationId xmlns:a16="http://schemas.microsoft.com/office/drawing/2014/main" id="{C381654B-1AC2-B40C-4B0C-05C6F77DCC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2235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text and images&#10;&#10;AI-generated content may be incorrect.">
            <a:extLst>
              <a:ext uri="{FF2B5EF4-FFF2-40B4-BE49-F238E27FC236}">
                <a16:creationId xmlns:a16="http://schemas.microsoft.com/office/drawing/2014/main" id="{204FBEA7-72BE-597D-013B-098742095C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8619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walking down a sidewalk&#10;&#10;AI-generated content may be incorrect.">
            <a:extLst>
              <a:ext uri="{FF2B5EF4-FFF2-40B4-BE49-F238E27FC236}">
                <a16:creationId xmlns:a16="http://schemas.microsoft.com/office/drawing/2014/main" id="{9E03040F-FA00-DBB3-98DF-3D79C917C1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5285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text and images of people&#10;&#10;AI-generated content may be incorrect.">
            <a:extLst>
              <a:ext uri="{FF2B5EF4-FFF2-40B4-BE49-F238E27FC236}">
                <a16:creationId xmlns:a16="http://schemas.microsoft.com/office/drawing/2014/main" id="{EE78914F-3F57-6B1F-7B14-8484F9B48F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19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ar poster with military men and a war ship&#10;&#10;AI-generated content may be incorrect.">
            <a:extLst>
              <a:ext uri="{FF2B5EF4-FFF2-40B4-BE49-F238E27FC236}">
                <a16:creationId xmlns:a16="http://schemas.microsoft.com/office/drawing/2014/main" id="{1430E475-31C4-E95B-E0F3-DD4E13D0B7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6644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aper with a compass and a piece of paper&#10;&#10;AI-generated content may be incorrect.">
            <a:extLst>
              <a:ext uri="{FF2B5EF4-FFF2-40B4-BE49-F238E27FC236}">
                <a16:creationId xmlns:a16="http://schemas.microsoft.com/office/drawing/2014/main" id="{5A9DD781-5469-C015-65E3-A97E75BE34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4748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in a suit and hat&#10;&#10;AI-generated content may be incorrect.">
            <a:extLst>
              <a:ext uri="{FF2B5EF4-FFF2-40B4-BE49-F238E27FC236}">
                <a16:creationId xmlns:a16="http://schemas.microsoft.com/office/drawing/2014/main" id="{3EBC80BF-1B14-41CB-0E29-3004A4B417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0139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ill bottle&#10;&#10;AI-generated content may be incorrect.">
            <a:extLst>
              <a:ext uri="{FF2B5EF4-FFF2-40B4-BE49-F238E27FC236}">
                <a16:creationId xmlns:a16="http://schemas.microsoft.com/office/drawing/2014/main" id="{53A161AA-C384-2A2D-3A8D-14BB9FC44A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1787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pills&#10;&#10;AI-generated content may be incorrect.">
            <a:extLst>
              <a:ext uri="{FF2B5EF4-FFF2-40B4-BE49-F238E27FC236}">
                <a16:creationId xmlns:a16="http://schemas.microsoft.com/office/drawing/2014/main" id="{AB0DF9B0-10C4-672E-54B2-8A0D4A4D77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1214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pills&#10;&#10;AI-generated content may be incorrect.">
            <a:extLst>
              <a:ext uri="{FF2B5EF4-FFF2-40B4-BE49-F238E27FC236}">
                <a16:creationId xmlns:a16="http://schemas.microsoft.com/office/drawing/2014/main" id="{536FA97E-B79F-4ABF-8DF3-1513B3C39D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22544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text and images of people&#10;&#10;AI-generated content may be incorrect.">
            <a:extLst>
              <a:ext uri="{FF2B5EF4-FFF2-40B4-BE49-F238E27FC236}">
                <a16:creationId xmlns:a16="http://schemas.microsoft.com/office/drawing/2014/main" id="{A51BADF8-0180-5915-5570-8006207367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0383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imeline of the most influential and social changes of the united states&#10;&#10;AI-generated content may be incorrect.">
            <a:extLst>
              <a:ext uri="{FF2B5EF4-FFF2-40B4-BE49-F238E27FC236}">
                <a16:creationId xmlns:a16="http://schemas.microsoft.com/office/drawing/2014/main" id="{0BA55D2F-A1D3-BD01-0C92-EA92412E2B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8091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urt case of marriage&#10;&#10;AI-generated content may be incorrect.">
            <a:extLst>
              <a:ext uri="{FF2B5EF4-FFF2-40B4-BE49-F238E27FC236}">
                <a16:creationId xmlns:a16="http://schemas.microsoft.com/office/drawing/2014/main" id="{D9BF33D5-2CED-3A26-4C04-E5482713EC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8697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etus in a womb&#10;&#10;AI-generated content may be incorrect.">
            <a:extLst>
              <a:ext uri="{FF2B5EF4-FFF2-40B4-BE49-F238E27FC236}">
                <a16:creationId xmlns:a16="http://schemas.microsoft.com/office/drawing/2014/main" id="{ABA6839A-5EB8-F575-9E80-E8CA3ECBFB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009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women holding signs&#10;&#10;AI-generated content may be incorrect.">
            <a:extLst>
              <a:ext uri="{FF2B5EF4-FFF2-40B4-BE49-F238E27FC236}">
                <a16:creationId xmlns:a16="http://schemas.microsoft.com/office/drawing/2014/main" id="{5D0C8549-9512-54E0-AEA1-ED39ACB503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4123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oster&#10;&#10;AI-generated content may be incorrect.">
            <a:extLst>
              <a:ext uri="{FF2B5EF4-FFF2-40B4-BE49-F238E27FC236}">
                <a16:creationId xmlns:a16="http://schemas.microsoft.com/office/drawing/2014/main" id="{DF2C7F8C-A07E-F838-3147-4E46F31D20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4706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women walking down a street&#10;&#10;AI-generated content may be incorrect.">
            <a:extLst>
              <a:ext uri="{FF2B5EF4-FFF2-40B4-BE49-F238E27FC236}">
                <a16:creationId xmlns:a16="http://schemas.microsoft.com/office/drawing/2014/main" id="{2E9746C1-C087-03A2-9CA9-43B4E33339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881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women protesting&#10;&#10;AI-generated content may be incorrect.">
            <a:extLst>
              <a:ext uri="{FF2B5EF4-FFF2-40B4-BE49-F238E27FC236}">
                <a16:creationId xmlns:a16="http://schemas.microsoft.com/office/drawing/2014/main" id="{957FA146-7BCA-6796-5B94-698E78B5CA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7852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holding signs&#10;&#10;AI-generated content may be incorrect.">
            <a:extLst>
              <a:ext uri="{FF2B5EF4-FFF2-40B4-BE49-F238E27FC236}">
                <a16:creationId xmlns:a16="http://schemas.microsoft.com/office/drawing/2014/main" id="{B1ABEFF8-DBEF-203A-E095-1FC699D456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7909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omen standing in front of a crowd&#10;&#10;AI-generated content may be incorrect.">
            <a:extLst>
              <a:ext uri="{FF2B5EF4-FFF2-40B4-BE49-F238E27FC236}">
                <a16:creationId xmlns:a16="http://schemas.microsoft.com/office/drawing/2014/main" id="{C2A67632-7213-05FF-4F4C-2140AAA245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5617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women sitting in a room&#10;&#10;AI-generated content may be incorrect.">
            <a:extLst>
              <a:ext uri="{FF2B5EF4-FFF2-40B4-BE49-F238E27FC236}">
                <a16:creationId xmlns:a16="http://schemas.microsoft.com/office/drawing/2014/main" id="{5E5FAFAC-2334-C6F7-DE73-799CCEFC56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0643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holding signs&#10;&#10;AI-generated content may be incorrect.">
            <a:extLst>
              <a:ext uri="{FF2B5EF4-FFF2-40B4-BE49-F238E27FC236}">
                <a16:creationId xmlns:a16="http://schemas.microsoft.com/office/drawing/2014/main" id="{D5C58EBB-CDC4-73B9-3ABA-BDCF921980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73755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women marching in a protest&#10;&#10;AI-generated content may be incorrect.">
            <a:extLst>
              <a:ext uri="{FF2B5EF4-FFF2-40B4-BE49-F238E27FC236}">
                <a16:creationId xmlns:a16="http://schemas.microsoft.com/office/drawing/2014/main" id="{3A24769C-DDD8-6D4A-602C-C7B72C277F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70993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holding signs and a group of people&#10;&#10;AI-generated content may be incorrect.">
            <a:extLst>
              <a:ext uri="{FF2B5EF4-FFF2-40B4-BE49-F238E27FC236}">
                <a16:creationId xmlns:a16="http://schemas.microsoft.com/office/drawing/2014/main" id="{01F5F4C9-71A3-DE3B-1832-3D507E7CEB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939339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holding signs&#10;&#10;AI-generated content may be incorrect.">
            <a:extLst>
              <a:ext uri="{FF2B5EF4-FFF2-40B4-BE49-F238E27FC236}">
                <a16:creationId xmlns:a16="http://schemas.microsoft.com/office/drawing/2014/main" id="{1C200959-57E6-0440-2E77-1A0446010E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95637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in a basketball uniform&#10;&#10;AI-generated content may be incorrect.">
            <a:extLst>
              <a:ext uri="{FF2B5EF4-FFF2-40B4-BE49-F238E27FC236}">
                <a16:creationId xmlns:a16="http://schemas.microsoft.com/office/drawing/2014/main" id="{F6218254-2B64-D6B1-D4D4-C73113828C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66070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yellow card with a picture of a building and scales&#10;&#10;AI-generated content may be incorrect.">
            <a:extLst>
              <a:ext uri="{FF2B5EF4-FFF2-40B4-BE49-F238E27FC236}">
                <a16:creationId xmlns:a16="http://schemas.microsoft.com/office/drawing/2014/main" id="{0AD9B47D-EE15-84A4-015E-C5EAFC3255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48668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holding signs&#10;&#10;AI-generated content may be incorrect.">
            <a:extLst>
              <a:ext uri="{FF2B5EF4-FFF2-40B4-BE49-F238E27FC236}">
                <a16:creationId xmlns:a16="http://schemas.microsoft.com/office/drawing/2014/main" id="{563244FD-84A8-738F-F319-6DDFEDB3CF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29798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women standing in a crowd&#10;&#10;AI-generated content may be incorrect.">
            <a:extLst>
              <a:ext uri="{FF2B5EF4-FFF2-40B4-BE49-F238E27FC236}">
                <a16:creationId xmlns:a16="http://schemas.microsoft.com/office/drawing/2014/main" id="{4F348AEB-4B33-0D59-B844-92506865DC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32610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a group of people marching&#10;&#10;AI-generated content may be incorrect.">
            <a:extLst>
              <a:ext uri="{FF2B5EF4-FFF2-40B4-BE49-F238E27FC236}">
                <a16:creationId xmlns:a16="http://schemas.microsoft.com/office/drawing/2014/main" id="{8C541D1D-AFBF-2E19-13B1-9439374032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31657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looking out a window at a city&#10;&#10;AI-generated content may be incorrect.">
            <a:extLst>
              <a:ext uri="{FF2B5EF4-FFF2-40B4-BE49-F238E27FC236}">
                <a16:creationId xmlns:a16="http://schemas.microsoft.com/office/drawing/2014/main" id="{EE484BE4-AD07-9240-4E45-78CBDC033C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51297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sitting on a bed with her hands in her face&#10;&#10;AI-generated content may be incorrect.">
            <a:extLst>
              <a:ext uri="{FF2B5EF4-FFF2-40B4-BE49-F238E27FC236}">
                <a16:creationId xmlns:a16="http://schemas.microsoft.com/office/drawing/2014/main" id="{DC559279-9340-E1D8-AC7F-8891114A06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29726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sign&#10;&#10;AI-generated content may be incorrect.">
            <a:extLst>
              <a:ext uri="{FF2B5EF4-FFF2-40B4-BE49-F238E27FC236}">
                <a16:creationId xmlns:a16="http://schemas.microsoft.com/office/drawing/2014/main" id="{5BBEFCF1-29A4-7ACC-143C-65A9B4FA68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70955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's face with text overlay&#10;&#10;AI-generated content may be incorrect.">
            <a:extLst>
              <a:ext uri="{FF2B5EF4-FFF2-40B4-BE49-F238E27FC236}">
                <a16:creationId xmlns:a16="http://schemas.microsoft.com/office/drawing/2014/main" id="{54F73AB8-A25F-85FB-9045-E810085154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61008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a group of people and a person&#10;&#10;AI-generated content may be incorrect.">
            <a:extLst>
              <a:ext uri="{FF2B5EF4-FFF2-40B4-BE49-F238E27FC236}">
                <a16:creationId xmlns:a16="http://schemas.microsoft.com/office/drawing/2014/main" id="{AD880E27-193F-C4FC-CBAA-8ED7F53956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06828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a group of people&#10;&#10;AI-generated content may be incorrect.">
            <a:extLst>
              <a:ext uri="{FF2B5EF4-FFF2-40B4-BE49-F238E27FC236}">
                <a16:creationId xmlns:a16="http://schemas.microsoft.com/office/drawing/2014/main" id="{604FA9DE-FE83-504B-7AA0-D83E1F59ED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9378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of a person and person&#10;&#10;AI-generated content may be incorrect.">
            <a:extLst>
              <a:ext uri="{FF2B5EF4-FFF2-40B4-BE49-F238E27FC236}">
                <a16:creationId xmlns:a16="http://schemas.microsoft.com/office/drawing/2014/main" id="{BAC1609A-9C22-08D4-8AA1-52CF8939A0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35082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light coming out of it&#10;&#10;AI-generated content may be incorrect.">
            <a:extLst>
              <a:ext uri="{FF2B5EF4-FFF2-40B4-BE49-F238E27FC236}">
                <a16:creationId xmlns:a16="http://schemas.microsoft.com/office/drawing/2014/main" id="{17781706-6DAB-4BC2-C03E-DCA064535C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47481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in a suit pointing at a podium&#10;&#10;AI-generated content may be incorrect.">
            <a:extLst>
              <a:ext uri="{FF2B5EF4-FFF2-40B4-BE49-F238E27FC236}">
                <a16:creationId xmlns:a16="http://schemas.microsoft.com/office/drawing/2014/main" id="{441398FA-DAA1-9EA6-5255-F1A9E28F68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8638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in a suit and tie&#10;&#10;AI-generated content may be incorrect.">
            <a:extLst>
              <a:ext uri="{FF2B5EF4-FFF2-40B4-BE49-F238E27FC236}">
                <a16:creationId xmlns:a16="http://schemas.microsoft.com/office/drawing/2014/main" id="{D74D0830-4200-3D3C-4BFB-3F89435ECF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01051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with a beard&#10;&#10;AI-generated content may be incorrect.">
            <a:extLst>
              <a:ext uri="{FF2B5EF4-FFF2-40B4-BE49-F238E27FC236}">
                <a16:creationId xmlns:a16="http://schemas.microsoft.com/office/drawing/2014/main" id="{896ACA96-278F-995D-DC95-DA3FBF6955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85582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sitting in a chair&#10;&#10;AI-generated content may be incorrect.">
            <a:extLst>
              <a:ext uri="{FF2B5EF4-FFF2-40B4-BE49-F238E27FC236}">
                <a16:creationId xmlns:a16="http://schemas.microsoft.com/office/drawing/2014/main" id="{5F7BF7F6-2F68-781F-607D-7C89DFBB0A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518127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on a brick road&#10;&#10;AI-generated content may be incorrect.">
            <a:extLst>
              <a:ext uri="{FF2B5EF4-FFF2-40B4-BE49-F238E27FC236}">
                <a16:creationId xmlns:a16="http://schemas.microsoft.com/office/drawing/2014/main" id="{6C94E13D-8F36-BA86-83F5-8999EE5486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62584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text and images&#10;&#10;AI-generated content may be incorrect.">
            <a:extLst>
              <a:ext uri="{FF2B5EF4-FFF2-40B4-BE49-F238E27FC236}">
                <a16:creationId xmlns:a16="http://schemas.microsoft.com/office/drawing/2014/main" id="{022A46F5-B491-7172-D96A-5879C8A6D8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6633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6184</TotalTime>
  <Words>0</Words>
  <Application>Microsoft Office PowerPoint</Application>
  <PresentationFormat>Widescreen</PresentationFormat>
  <Paragraphs>0</Paragraphs>
  <Slides>44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8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Calvary Chapel</dc:creator>
  <cp:lastModifiedBy>Calvary Chapel</cp:lastModifiedBy>
  <cp:revision>23</cp:revision>
  <dcterms:created xsi:type="dcterms:W3CDTF">2026-04-19T11:01:03Z</dcterms:created>
  <dcterms:modified xsi:type="dcterms:W3CDTF">2026-06-07T11:50:22Z</dcterms:modified>
</cp:coreProperties>
</file>