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80" r:id="rId2"/>
    <p:sldId id="386" r:id="rId3"/>
    <p:sldId id="387" r:id="rId4"/>
    <p:sldId id="388" r:id="rId5"/>
    <p:sldId id="389" r:id="rId6"/>
    <p:sldId id="390" r:id="rId7"/>
    <p:sldId id="391" r:id="rId8"/>
    <p:sldId id="381" r:id="rId9"/>
    <p:sldId id="382" r:id="rId10"/>
    <p:sldId id="383" r:id="rId11"/>
    <p:sldId id="384" r:id="rId12"/>
    <p:sldId id="38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 varScale="1">
        <p:scale>
          <a:sx n="86" d="100"/>
          <a:sy n="86" d="100"/>
        </p:scale>
        <p:origin x="28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8F32C-9C20-4BE7-F016-F30A10CD3B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8A8F5F-A1CE-F986-C7AB-939F6DBDE9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3108A6-6922-D0E6-9312-ECE893EE2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C9E03-820E-086B-8074-653748891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0B4A32-E3B0-FCB5-EF61-6961C95C3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708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BCD4E-AFBE-4695-AE1E-FCC915850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5AD6F-5D59-3027-8004-5EBFDA723E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55E868-93B5-8D2F-7AC9-DCF064033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95CB8A-05F8-EF98-5F5A-7E225AF52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71E484-CD8E-FB15-AAB7-F57E10C14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679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1D9BA-6438-EFAE-727D-CB14F8839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609D6-141E-F36D-BC2F-FEDC61BC36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F1E71B-008E-00ED-1A7F-011C0CFB7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B631E-01C6-D6C8-320A-6308CDBFF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F4DFD0-74AA-1304-29F5-27EEBE6CF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557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161A9-EF81-7F0D-DBFD-D0D0A2526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7B58A7-C25E-4F85-6090-A082F9CBA3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3667C5-4A1D-23AC-66BC-5B9879A502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5CBD2C-A57E-9129-E513-66BCEAA88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042F72-09E3-8C10-AAE4-F9133D4DA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410080-DAA6-7E1A-2F0F-610BFBE6F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936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665AA-E0A3-8678-C534-481BEF133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266EDC-17D1-A387-A2E1-869D3524C7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C583AD-3A8A-3CBC-A786-266BCB4AF8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75668E-C950-DA8B-B3AE-659A044AE3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C8AAC4-DF51-8B69-5A70-E79833B609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218A26-F698-7AC8-DBCB-E9789BD29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EBD66C-6C2F-36BB-7AA2-496D7985B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068B63-9EC2-B949-6C8B-F8B36CC8F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202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82C3E-3727-F6EE-8D2F-B89BABF81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DACBDA-69D2-9B0B-B4C2-00A028AE9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D46279-C8AB-7588-7767-AA61240C8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AC911B-CD1C-849D-237B-5E6FDF67F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018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8D2ED2-1507-405D-038E-CCC55C7C2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9BE1DF-C3C4-E8C2-0B1C-F3FB1AD94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816ADD-CD80-A849-E245-4EF0BEA5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679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A567A-F0C8-5EF4-EA35-7719AB5D6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DD8C0B-884E-5155-A92F-ADAEE06A6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7848AD-19C7-8EEE-0864-7D548F017F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F8AE63-FC9A-621E-DBA4-54793FC37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0A5043-2E31-8A91-623B-754F94A4D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51650B-A79C-9DF5-2E0C-116681005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638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5B9851-65FB-A5A3-3AAE-50C0A34CF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54C84F-58C0-E7A6-59B3-08A580A48C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034A44-B845-E43B-28B4-3816AC3080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E47BE5-B42B-2D62-1882-996849FC6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3688B8-3284-EF15-E449-C0128829E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A2065B-7552-2803-12C6-B02C5FFEF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552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4D41B-F828-6C46-E83A-7197957B4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94ED35-D31A-1F3F-FF78-879E412636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3D6F5A-C782-0C9F-F1B1-A77EE5A93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5CD939-D5B8-4948-B5D1-8307F30D1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FA2A41-EAAB-6B41-21A1-86D4AFF21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638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6ACEE1-6978-0917-C053-7EB0FA3301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67F3F4-8205-6CAF-308E-76E24DD0E6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69FCED-D7CA-F893-E1C1-A3C578129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50E08-B510-4FF3-B75A-EF6113A1E9B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6B5A69-EC84-A090-A3A9-7C0A4AB06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CB33E8-BE63-158A-AEB7-E694AC4B5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090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3FD00-54EB-17B0-3FDD-24AEF4D38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CBF55E-04D2-904F-8867-1AF03718AB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7DEA88-3420-2D85-8BD2-DDC5321454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850E08-B510-4FF3-B75A-EF6113A1E9B8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03B62-BBD3-7E4E-EF08-5284934674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2BD3C-BEE4-ACB8-BCD3-E453D81944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FC0289-2A7E-407C-8401-ED1F04555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938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a church&#10;&#10;AI-generated content may be incorrect.">
            <a:extLst>
              <a:ext uri="{FF2B5EF4-FFF2-40B4-BE49-F238E27FC236}">
                <a16:creationId xmlns:a16="http://schemas.microsoft.com/office/drawing/2014/main" id="{0BA3C382-A7A5-F3AA-FE5B-1C10B518F4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880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hands&#10;&#10;AI-generated content may be incorrect.">
            <a:extLst>
              <a:ext uri="{FF2B5EF4-FFF2-40B4-BE49-F238E27FC236}">
                <a16:creationId xmlns:a16="http://schemas.microsoft.com/office/drawing/2014/main" id="{1A2460AC-D9FD-2EC4-7093-92A613827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963" y="0"/>
            <a:ext cx="4573606" cy="6858000"/>
          </a:xfrm>
          <a:prstGeom prst="rect">
            <a:avLst/>
          </a:prstGeom>
        </p:spPr>
      </p:pic>
      <p:pic>
        <p:nvPicPr>
          <p:cNvPr id="5" name="Picture 4" descr="A person singing into a microphone with a group of people&#10;&#10;AI-generated content may be incorrect.">
            <a:extLst>
              <a:ext uri="{FF2B5EF4-FFF2-40B4-BE49-F238E27FC236}">
                <a16:creationId xmlns:a16="http://schemas.microsoft.com/office/drawing/2014/main" id="{AFE462C9-6803-2EA4-4B9B-FE646B96BB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7015" y="0"/>
            <a:ext cx="45733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343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microphone&#10;&#10;AI-generated content may be incorrect.">
            <a:extLst>
              <a:ext uri="{FF2B5EF4-FFF2-40B4-BE49-F238E27FC236}">
                <a16:creationId xmlns:a16="http://schemas.microsoft.com/office/drawing/2014/main" id="{F3701F71-DFDA-F7E7-9612-2B992B9FF2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819" y="0"/>
            <a:ext cx="4573892" cy="6858000"/>
          </a:xfrm>
          <a:prstGeom prst="rect">
            <a:avLst/>
          </a:prstGeom>
        </p:spPr>
      </p:pic>
      <p:pic>
        <p:nvPicPr>
          <p:cNvPr id="5" name="Picture 4" descr="A person standing on a stage holding a microphone&#10;&#10;AI-generated content may be incorrect.">
            <a:extLst>
              <a:ext uri="{FF2B5EF4-FFF2-40B4-BE49-F238E27FC236}">
                <a16:creationId xmlns:a16="http://schemas.microsoft.com/office/drawing/2014/main" id="{D60619CD-6B3D-A908-3217-8511C0A2B2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825" y="0"/>
            <a:ext cx="45737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962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in front of a microphone&#10;&#10;AI-generated content may be incorrect.">
            <a:extLst>
              <a:ext uri="{FF2B5EF4-FFF2-40B4-BE49-F238E27FC236}">
                <a16:creationId xmlns:a16="http://schemas.microsoft.com/office/drawing/2014/main" id="{DDFC150A-5957-46CF-B250-C202D34EA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42" y="0"/>
            <a:ext cx="4383024" cy="6858000"/>
          </a:xfrm>
          <a:prstGeom prst="rect">
            <a:avLst/>
          </a:prstGeom>
        </p:spPr>
      </p:pic>
      <p:pic>
        <p:nvPicPr>
          <p:cNvPr id="5" name="Picture 4" descr="A group of people posing for a photo&#10;&#10;AI-generated content may be incorrect.">
            <a:extLst>
              <a:ext uri="{FF2B5EF4-FFF2-40B4-BE49-F238E27FC236}">
                <a16:creationId xmlns:a16="http://schemas.microsoft.com/office/drawing/2014/main" id="{7B86BCC3-D499-B692-ADC4-31407C094D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30" y="0"/>
            <a:ext cx="57277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86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crossing a street&#10;&#10;AI-generated content may be incorrect.">
            <a:extLst>
              <a:ext uri="{FF2B5EF4-FFF2-40B4-BE49-F238E27FC236}">
                <a16:creationId xmlns:a16="http://schemas.microsoft.com/office/drawing/2014/main" id="{4783F621-4E6E-2F64-5A83-5CF8C91FB3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67"/>
            <a:ext cx="12191999" cy="685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6845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outside&#10;&#10;AI-generated content may be incorrect.">
            <a:extLst>
              <a:ext uri="{FF2B5EF4-FFF2-40B4-BE49-F238E27FC236}">
                <a16:creationId xmlns:a16="http://schemas.microsoft.com/office/drawing/2014/main" id="{1EA58180-409D-7C96-203B-B9C4A5F853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79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outside&#10;&#10;AI-generated content may be incorrect.">
            <a:extLst>
              <a:ext uri="{FF2B5EF4-FFF2-40B4-BE49-F238E27FC236}">
                <a16:creationId xmlns:a16="http://schemas.microsoft.com/office/drawing/2014/main" id="{F41F6231-A8F9-70E9-D356-34BB1B1FC1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734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alking on a dirt road&#10;&#10;AI-generated content may be incorrect.">
            <a:extLst>
              <a:ext uri="{FF2B5EF4-FFF2-40B4-BE49-F238E27FC236}">
                <a16:creationId xmlns:a16="http://schemas.microsoft.com/office/drawing/2014/main" id="{22FDEBAF-0B6C-3E5A-6AC5-BFFC62D923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6033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lowing city foot print with yellow lights&#10;&#10;AI-generated content may be incorrect.">
            <a:extLst>
              <a:ext uri="{FF2B5EF4-FFF2-40B4-BE49-F238E27FC236}">
                <a16:creationId xmlns:a16="http://schemas.microsoft.com/office/drawing/2014/main" id="{CADE9349-1A9C-0B94-CD65-6967C451C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6727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a city with a foot print&#10;&#10;AI-generated content may be incorrect.">
            <a:extLst>
              <a:ext uri="{FF2B5EF4-FFF2-40B4-BE49-F238E27FC236}">
                <a16:creationId xmlns:a16="http://schemas.microsoft.com/office/drawing/2014/main" id="{3164F0B4-1137-543E-D866-730B3BF79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8018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tone wall with a city in the background&#10;&#10;AI-generated content may be incorrect.">
            <a:extLst>
              <a:ext uri="{FF2B5EF4-FFF2-40B4-BE49-F238E27FC236}">
                <a16:creationId xmlns:a16="http://schemas.microsoft.com/office/drawing/2014/main" id="{BD04520B-9A5A-0F6C-CB6F-51C419B2FD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1547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baby&#10;&#10;AI-generated content may be incorrect.">
            <a:extLst>
              <a:ext uri="{FF2B5EF4-FFF2-40B4-BE49-F238E27FC236}">
                <a16:creationId xmlns:a16="http://schemas.microsoft.com/office/drawing/2014/main" id="{6E77ECC8-EC29-3D18-7396-D82B805F3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6890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3559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Calvary Chapel</dc:creator>
  <cp:lastModifiedBy>Calvary Chapel</cp:lastModifiedBy>
  <cp:revision>17</cp:revision>
  <dcterms:created xsi:type="dcterms:W3CDTF">2026-04-30T01:04:24Z</dcterms:created>
  <dcterms:modified xsi:type="dcterms:W3CDTF">2026-05-30T22:46:51Z</dcterms:modified>
</cp:coreProperties>
</file>