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313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6" r:id="rId15"/>
    <p:sldId id="297" r:id="rId16"/>
    <p:sldId id="298" r:id="rId17"/>
    <p:sldId id="300" r:id="rId18"/>
    <p:sldId id="301" r:id="rId19"/>
    <p:sldId id="302" r:id="rId20"/>
    <p:sldId id="290" r:id="rId21"/>
    <p:sldId id="291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1" r:id="rId31"/>
    <p:sldId id="312" r:id="rId32"/>
    <p:sldId id="314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3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82613-A4E6-AA2F-20E2-F0D5384EB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905CA6-1CEB-41DC-BF01-EF15249469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39AE92-B483-A5C6-9A14-EEBFA075F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4AFB9-ED67-E12A-3527-55A0BD27F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8B009-78B2-9EC7-01C3-DDA9CBCE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72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4B676-5E0B-8C42-62F1-75C47C399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1026A-A227-EA29-1C57-CED183841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A79B7-DB72-F7B0-8336-BB2D92B19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AB2640-E691-FEB9-DD99-99C6952A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7A0D9-D687-8B5B-AC19-F6B5B7076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88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5A73-AA71-D436-5274-944F26445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769C21-6A71-B22E-C145-210B2BCEE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0FA8DC-5262-161D-2D59-0512C56816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ED242-A0D6-2B8D-5BF2-E566EBD38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1DBD4-CDAE-EEE1-A702-9BE191BE7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91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AB8C0-6149-9339-2F2A-8E62D6B79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231C7-FF23-CF92-F7A4-26A7328DE9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570A8D-8C93-FCC6-9841-9328E9F6BF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1BD49-5126-88D8-0165-0BB6A6A83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B3E2E2-7E97-8956-C008-5FF2882174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91967A-6282-73C1-40A4-8F2802414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090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63A8F-1962-3780-7DB2-AA5DBDEB4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105A9E-DDD8-254F-A8D8-762374FA15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6B2F08-7BEB-0EA8-7FD9-B68C99D108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9914F8-A169-1FD5-A97A-4C4A740B22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662D81-6A07-01BB-2B78-453D532AB7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B92833-2A7C-36EA-F7DF-743AB8AB5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E3CC1F2-7607-785C-8CC5-DBF79D044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98E770-543F-279C-2EFC-0013C1F4F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079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A1A04-1B61-BAFB-AECC-C9E717CE1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788989-949E-6BCE-B705-D80FF1887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EB1BB3-634B-0D05-9C8F-94DF3F8FA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5CBECA-37BD-3596-7AF5-D048E0D1A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542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B02C37-400B-664E-23E4-6224F6BA9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570918-EBB7-96DD-AA89-1D9C12089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AAA809-B4C7-8A4C-F5D8-FB9349E99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361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7DF78-F735-2D61-456B-866C6F193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177BC-532B-CF53-938B-0EB1B5569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186065-5785-432E-3096-ED4A3CBF0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C24420-11A6-D390-2A05-01FBA93A2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E524A0-73C4-974E-A769-848E70C4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FB9EE-D724-1B9B-426C-0A3CA41A6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83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61D44-9F65-C519-E126-B491A59E7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AE8060-58A9-6F77-8128-92DAC59658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0AB769-D868-FE49-892A-8E4528D61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C4C46F-7278-92FC-6B7E-6806B6B8F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869F4-28D6-C169-A185-9F3B17C69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D8FA4-E00F-E751-F6A9-8B8826974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95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6C9D2-B23D-3D19-B60B-F646A7DB2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80B744-08F7-8774-C057-921B22DAF1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A261B7-16C0-0C08-7FB9-8E25F3028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CD72F9-D335-891A-1819-E599FD9E9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84FCB8-B766-5481-1B8A-159BA23B7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92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9C9CDC-13A5-F3B2-BA9E-E41A2F83E2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640E2F-C4C1-983B-0B8A-EC14556CA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D7E9-5FF8-7AD7-A66B-02D500C65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4DB16-ADA2-0EEB-6382-0903365D4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FF1BD-B6C3-C0DC-57EE-2E17E12E8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94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04AB04-AAB6-246C-5B99-F7220E956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181DF-FBAF-2121-C766-6DCD1A8195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69571-ECBE-89B2-3ACB-145325516D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06D223-DCBB-468A-AD44-6FF25C68249F}" type="datetimeFigureOut">
              <a:rPr lang="en-US" smtClean="0"/>
              <a:t>5/30/2026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1E833-0F25-C739-D4A7-28544F5B43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D20EB-4B21-35DA-559F-A48BE9D9C3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5A8B55-F543-424D-B41E-8C1DBA80E3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86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people talking&#10;&#10;AI-generated content may be incorrect.">
            <a:extLst>
              <a:ext uri="{FF2B5EF4-FFF2-40B4-BE49-F238E27FC236}">
                <a16:creationId xmlns:a16="http://schemas.microsoft.com/office/drawing/2014/main" id="{7681C428-6828-7F32-05A8-C3E375B82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043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and a globe on a table&#10;&#10;AI-generated content may be incorrect.">
            <a:extLst>
              <a:ext uri="{FF2B5EF4-FFF2-40B4-BE49-F238E27FC236}">
                <a16:creationId xmlns:a16="http://schemas.microsoft.com/office/drawing/2014/main" id="{A15F517D-6447-0486-5689-F84E4004DA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455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ross with lights and text&#10;&#10;AI-generated content may be incorrect.">
            <a:extLst>
              <a:ext uri="{FF2B5EF4-FFF2-40B4-BE49-F238E27FC236}">
                <a16:creationId xmlns:a16="http://schemas.microsoft.com/office/drawing/2014/main" id="{9FD0A490-60BA-5DDA-97F8-0E56612C2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904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on a table&#10;&#10;AI-generated content may be incorrect.">
            <a:extLst>
              <a:ext uri="{FF2B5EF4-FFF2-40B4-BE49-F238E27FC236}">
                <a16:creationId xmlns:a16="http://schemas.microsoft.com/office/drawing/2014/main" id="{4224529B-6E48-57EB-50F3-DEEBDF1E56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916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eading a book&#10;&#10;AI-generated content may be incorrect.">
            <a:extLst>
              <a:ext uri="{FF2B5EF4-FFF2-40B4-BE49-F238E27FC236}">
                <a16:creationId xmlns:a16="http://schemas.microsoft.com/office/drawing/2014/main" id="{51293CBD-6877-03EA-E200-74B1EFAB4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356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text overlay&#10;&#10;AI-generated content may be incorrect.">
            <a:extLst>
              <a:ext uri="{FF2B5EF4-FFF2-40B4-BE49-F238E27FC236}">
                <a16:creationId xmlns:a16="http://schemas.microsoft.com/office/drawing/2014/main" id="{A623FA4E-BCDD-1124-2877-8FA685C3D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2883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peaking&#10;&#10;AI-generated content may be incorrect.">
            <a:extLst>
              <a:ext uri="{FF2B5EF4-FFF2-40B4-BE49-F238E27FC236}">
                <a16:creationId xmlns:a16="http://schemas.microsoft.com/office/drawing/2014/main" id="{A57C4CCE-8F7F-2FE8-5130-7FFF2DC13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170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speaking&#10;&#10;AI-generated content may be incorrect.">
            <a:extLst>
              <a:ext uri="{FF2B5EF4-FFF2-40B4-BE49-F238E27FC236}">
                <a16:creationId xmlns:a16="http://schemas.microsoft.com/office/drawing/2014/main" id="{7041A07B-4D4D-15BA-EF96-73A460B6B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158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a light in the background&#10;&#10;AI-generated content may be incorrect.">
            <a:extLst>
              <a:ext uri="{FF2B5EF4-FFF2-40B4-BE49-F238E27FC236}">
                <a16:creationId xmlns:a16="http://schemas.microsoft.com/office/drawing/2014/main" id="{A985B32F-62EB-1F29-7C54-B3F24BAA5E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194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talking to each other&#10;&#10;AI-generated content may be incorrect.">
            <a:extLst>
              <a:ext uri="{FF2B5EF4-FFF2-40B4-BE49-F238E27FC236}">
                <a16:creationId xmlns:a16="http://schemas.microsoft.com/office/drawing/2014/main" id="{7E92712C-10E3-E296-60FF-D93168202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2767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room&#10;&#10;AI-generated content may be incorrect.">
            <a:extLst>
              <a:ext uri="{FF2B5EF4-FFF2-40B4-BE49-F238E27FC236}">
                <a16:creationId xmlns:a16="http://schemas.microsoft.com/office/drawing/2014/main" id="{F9FACCEC-9175-7E0F-E8F6-9A658A1C21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887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few people and a few words&#10;&#10;AI-generated content may be incorrect.">
            <a:extLst>
              <a:ext uri="{FF2B5EF4-FFF2-40B4-BE49-F238E27FC236}">
                <a16:creationId xmlns:a16="http://schemas.microsoft.com/office/drawing/2014/main" id="{AC05107A-8AC3-5B7E-6E78-096A6FD5C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26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blue background&#10;&#10;AI-generated content may be incorrect.">
            <a:extLst>
              <a:ext uri="{FF2B5EF4-FFF2-40B4-BE49-F238E27FC236}">
                <a16:creationId xmlns:a16="http://schemas.microsoft.com/office/drawing/2014/main" id="{C974C314-6674-5688-F9B4-14608F9C7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7853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A068122F-9448-E815-1D74-65D4F1454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524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tar&#10;&#10;AI-generated content may be incorrect.">
            <a:extLst>
              <a:ext uri="{FF2B5EF4-FFF2-40B4-BE49-F238E27FC236}">
                <a16:creationId xmlns:a16="http://schemas.microsoft.com/office/drawing/2014/main" id="{EAFA8DBC-B990-9BF3-5272-F7C065FB1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8471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ale of justice with words&#10;&#10;AI-generated content may be incorrect.">
            <a:extLst>
              <a:ext uri="{FF2B5EF4-FFF2-40B4-BE49-F238E27FC236}">
                <a16:creationId xmlns:a16="http://schemas.microsoft.com/office/drawing/2014/main" id="{1354588C-B27D-A374-6656-19E126889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7547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podium&#10;&#10;AI-generated content may be incorrect.">
            <a:extLst>
              <a:ext uri="{FF2B5EF4-FFF2-40B4-BE49-F238E27FC236}">
                <a16:creationId xmlns:a16="http://schemas.microsoft.com/office/drawing/2014/main" id="{5DFE4DFF-70A9-80BF-F4C1-BECCA8400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3900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blue background&#10;&#10;AI-generated content may be incorrect.">
            <a:extLst>
              <a:ext uri="{FF2B5EF4-FFF2-40B4-BE49-F238E27FC236}">
                <a16:creationId xmlns:a16="http://schemas.microsoft.com/office/drawing/2014/main" id="{C422B3A5-A174-8EAF-AAA0-ED86625CF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420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blue background&#10;&#10;AI-generated content may be incorrect.">
            <a:extLst>
              <a:ext uri="{FF2B5EF4-FFF2-40B4-BE49-F238E27FC236}">
                <a16:creationId xmlns:a16="http://schemas.microsoft.com/office/drawing/2014/main" id="{A8B13E39-CB09-7A8C-535B-63652D8AC3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184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old scale with a blue background&#10;&#10;AI-generated content may be incorrect.">
            <a:extLst>
              <a:ext uri="{FF2B5EF4-FFF2-40B4-BE49-F238E27FC236}">
                <a16:creationId xmlns:a16="http://schemas.microsoft.com/office/drawing/2014/main" id="{166E6631-3B3D-611C-121F-F88711928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0536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BDA776FF-2683-AF9F-ED0A-06469AD37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8675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white text and a triangle&#10;&#10;AI-generated content may be incorrect.">
            <a:extLst>
              <a:ext uri="{FF2B5EF4-FFF2-40B4-BE49-F238E27FC236}">
                <a16:creationId xmlns:a16="http://schemas.microsoft.com/office/drawing/2014/main" id="{25A07A2B-E966-D3AE-7BD5-4658FAD5C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1758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white text and a gold border&#10;&#10;AI-generated content may be incorrect.">
            <a:extLst>
              <a:ext uri="{FF2B5EF4-FFF2-40B4-BE49-F238E27FC236}">
                <a16:creationId xmlns:a16="http://schemas.microsoft.com/office/drawing/2014/main" id="{AC9D9E85-B417-CE0D-EAA8-D653827CE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987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white text and words&#10;&#10;AI-generated content may be incorrect.">
            <a:extLst>
              <a:ext uri="{FF2B5EF4-FFF2-40B4-BE49-F238E27FC236}">
                <a16:creationId xmlns:a16="http://schemas.microsoft.com/office/drawing/2014/main" id="{90C12466-AC96-0736-8FFC-0E5F041FB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369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white text and gold text&#10;&#10;AI-generated content may be incorrect.">
            <a:extLst>
              <a:ext uri="{FF2B5EF4-FFF2-40B4-BE49-F238E27FC236}">
                <a16:creationId xmlns:a16="http://schemas.microsoft.com/office/drawing/2014/main" id="{DC915821-DA52-B575-AE93-1D2AC3CD28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2637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white text and yellow text&#10;&#10;AI-generated content may be incorrect.">
            <a:extLst>
              <a:ext uri="{FF2B5EF4-FFF2-40B4-BE49-F238E27FC236}">
                <a16:creationId xmlns:a16="http://schemas.microsoft.com/office/drawing/2014/main" id="{53BE4FE9-B137-3A7C-3C87-33A5982FD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5644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blue background&#10;&#10;AI-generated content may be incorrect.">
            <a:extLst>
              <a:ext uri="{FF2B5EF4-FFF2-40B4-BE49-F238E27FC236}">
                <a16:creationId xmlns:a16="http://schemas.microsoft.com/office/drawing/2014/main" id="{3FA99EAA-2FFD-5091-9E49-1CA30F144C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426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D6D045AC-C0A2-31D6-C0A7-D5A87F93A2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0372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blue background&#10;&#10;AI-generated content may be incorrect.">
            <a:extLst>
              <a:ext uri="{FF2B5EF4-FFF2-40B4-BE49-F238E27FC236}">
                <a16:creationId xmlns:a16="http://schemas.microsoft.com/office/drawing/2014/main" id="{BC4AAFDD-3671-AC07-05F8-448E270FE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104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white text&#10;&#10;AI-generated content may be incorrect.">
            <a:extLst>
              <a:ext uri="{FF2B5EF4-FFF2-40B4-BE49-F238E27FC236}">
                <a16:creationId xmlns:a16="http://schemas.microsoft.com/office/drawing/2014/main" id="{582CA75D-EADB-74EC-5DB6-050282A3FE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274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blue background&#10;&#10;AI-generated content may be incorrect.">
            <a:extLst>
              <a:ext uri="{FF2B5EF4-FFF2-40B4-BE49-F238E27FC236}">
                <a16:creationId xmlns:a16="http://schemas.microsoft.com/office/drawing/2014/main" id="{6D668257-5985-D1C2-4DE8-9C19225BC0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5758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dark background&#10;&#10;AI-generated content may be incorrect.">
            <a:extLst>
              <a:ext uri="{FF2B5EF4-FFF2-40B4-BE49-F238E27FC236}">
                <a16:creationId xmlns:a16="http://schemas.microsoft.com/office/drawing/2014/main" id="{A5314FD1-B44C-9907-F4FD-71A9A9C950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6545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1144</TotalTime>
  <Words>0</Words>
  <Application>Microsoft Office PowerPoint</Application>
  <PresentationFormat>Widescreen</PresentationFormat>
  <Paragraphs>0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Calvary Chapel</dc:creator>
  <cp:lastModifiedBy>Calvary Chapel</cp:lastModifiedBy>
  <cp:revision>11</cp:revision>
  <dcterms:created xsi:type="dcterms:W3CDTF">2026-04-19T11:01:03Z</dcterms:created>
  <dcterms:modified xsi:type="dcterms:W3CDTF">2026-05-30T08:56:52Z</dcterms:modified>
</cp:coreProperties>
</file>